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60" r:id="rId3"/>
    <p:sldId id="274" r:id="rId4"/>
    <p:sldId id="275" r:id="rId5"/>
    <p:sldId id="287" r:id="rId6"/>
    <p:sldId id="276" r:id="rId7"/>
    <p:sldId id="278" r:id="rId8"/>
    <p:sldId id="289" r:id="rId9"/>
    <p:sldId id="280" r:id="rId10"/>
    <p:sldId id="279" r:id="rId11"/>
    <p:sldId id="282" r:id="rId12"/>
    <p:sldId id="283" r:id="rId13"/>
    <p:sldId id="284" r:id="rId14"/>
    <p:sldId id="285" r:id="rId15"/>
    <p:sldId id="286" r:id="rId16"/>
    <p:sldId id="273"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 Gleich" initials="BG" lastIdx="1" clrIdx="0">
    <p:extLst>
      <p:ext uri="{19B8F6BF-5375-455C-9EA6-DF929625EA0E}">
        <p15:presenceInfo xmlns:p15="http://schemas.microsoft.com/office/powerpoint/2012/main" userId="S-1-5-21-51456538-2654928978-1105354649-299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AC34"/>
    <a:srgbClr val="4D52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718" autoAdjust="0"/>
  </p:normalViewPr>
  <p:slideViewPr>
    <p:cSldViewPr snapToGrid="0" snapToObjects="1">
      <p:cViewPr varScale="1">
        <p:scale>
          <a:sx n="115" d="100"/>
          <a:sy n="115" d="100"/>
        </p:scale>
        <p:origin x="149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DDAF11-861B-4CCC-B036-0EE2700005B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97E9F6C-7C0E-44B4-B164-F6DF3672590F}">
      <dgm:prSet/>
      <dgm:spPr>
        <a:xfrm>
          <a:off x="0" y="2400"/>
          <a:ext cx="2702600" cy="1154558"/>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0" i="0" dirty="0" smtClean="0">
              <a:solidFill>
                <a:sysClr val="window" lastClr="FFFFFF"/>
              </a:solidFill>
              <a:latin typeface="Arial"/>
              <a:ea typeface="+mn-ea"/>
              <a:cs typeface="+mn-cs"/>
            </a:rPr>
            <a:t>Data Mart</a:t>
          </a:r>
          <a:endParaRPr lang="en-US" dirty="0">
            <a:solidFill>
              <a:sysClr val="window" lastClr="FFFFFF"/>
            </a:solidFill>
            <a:latin typeface="Arial"/>
            <a:ea typeface="+mn-ea"/>
            <a:cs typeface="+mn-cs"/>
          </a:endParaRPr>
        </a:p>
      </dgm:t>
    </dgm:pt>
    <dgm:pt modelId="{FF6F79DD-59D8-4AB3-916B-EB8FCA933B08}" type="parTrans" cxnId="{F71A2ED5-EB5B-4AE0-8E29-18CA653C5E7D}">
      <dgm:prSet/>
      <dgm:spPr/>
      <dgm:t>
        <a:bodyPr/>
        <a:lstStyle/>
        <a:p>
          <a:endParaRPr lang="en-US"/>
        </a:p>
      </dgm:t>
    </dgm:pt>
    <dgm:pt modelId="{69097BC6-D084-4392-A8E5-7216347B3A50}" type="sibTrans" cxnId="{F71A2ED5-EB5B-4AE0-8E29-18CA653C5E7D}">
      <dgm:prSet/>
      <dgm:spPr/>
      <dgm:t>
        <a:bodyPr/>
        <a:lstStyle/>
        <a:p>
          <a:endParaRPr lang="en-US"/>
        </a:p>
      </dgm:t>
    </dgm:pt>
    <dgm:pt modelId="{1322DAC7-8D6C-4C71-A60E-DDB7C3E75729}">
      <dgm:prSet/>
      <dgm:spPr>
        <a:xfrm rot="5400000">
          <a:off x="4643088" y="-1822631"/>
          <a:ext cx="923646" cy="4804623"/>
        </a:xfrm>
        <a:prstGeom prst="round2SameRect">
          <a:avLst/>
        </a:prstGeom>
        <a:solidFill>
          <a:srgbClr val="5BAC35">
            <a:alpha val="90000"/>
            <a:tint val="40000"/>
            <a:hueOff val="0"/>
            <a:satOff val="0"/>
            <a:lumOff val="0"/>
            <a:alphaOff val="0"/>
          </a:srgbClr>
        </a:solidFill>
        <a:ln w="25400" cap="flat" cmpd="sng" algn="ctr">
          <a:solidFill>
            <a:srgbClr val="5BAC35">
              <a:alpha val="90000"/>
              <a:tint val="40000"/>
              <a:hueOff val="0"/>
              <a:satOff val="0"/>
              <a:lumOff val="0"/>
              <a:alphaOff val="0"/>
            </a:srgbClr>
          </a:solidFill>
          <a:prstDash val="solid"/>
        </a:ln>
        <a:effectLst/>
      </dgm:spPr>
      <dgm:t>
        <a:bodyPr/>
        <a:lstStyle/>
        <a:p>
          <a:pPr rtl="0"/>
          <a:r>
            <a:rPr lang="en-US" b="0" i="0" dirty="0" smtClean="0">
              <a:solidFill>
                <a:srgbClr val="373C3F">
                  <a:hueOff val="0"/>
                  <a:satOff val="0"/>
                  <a:lumOff val="0"/>
                  <a:alphaOff val="0"/>
                </a:srgbClr>
              </a:solidFill>
              <a:latin typeface="Arial"/>
              <a:ea typeface="+mn-ea"/>
              <a:cs typeface="+mn-cs"/>
            </a:rPr>
            <a:t>Structure that represents a single subject area (i.e. Revenue)</a:t>
          </a:r>
          <a:endParaRPr lang="en-US" dirty="0">
            <a:solidFill>
              <a:srgbClr val="373C3F">
                <a:hueOff val="0"/>
                <a:satOff val="0"/>
                <a:lumOff val="0"/>
                <a:alphaOff val="0"/>
              </a:srgbClr>
            </a:solidFill>
            <a:latin typeface="Arial"/>
            <a:ea typeface="+mn-ea"/>
            <a:cs typeface="+mn-cs"/>
          </a:endParaRPr>
        </a:p>
      </dgm:t>
    </dgm:pt>
    <dgm:pt modelId="{6E39B5AC-529B-48FA-8727-8CF8D03CFA63}" type="parTrans" cxnId="{402BD1A0-FF97-4BA9-B9FD-17456DA2F91C}">
      <dgm:prSet/>
      <dgm:spPr/>
      <dgm:t>
        <a:bodyPr/>
        <a:lstStyle/>
        <a:p>
          <a:endParaRPr lang="en-US"/>
        </a:p>
      </dgm:t>
    </dgm:pt>
    <dgm:pt modelId="{FC864923-4B32-41E3-B525-E072F1156DFD}" type="sibTrans" cxnId="{402BD1A0-FF97-4BA9-B9FD-17456DA2F91C}">
      <dgm:prSet/>
      <dgm:spPr/>
      <dgm:t>
        <a:bodyPr/>
        <a:lstStyle/>
        <a:p>
          <a:endParaRPr lang="en-US"/>
        </a:p>
      </dgm:t>
    </dgm:pt>
    <dgm:pt modelId="{242BDCAD-161E-400D-95ED-CE7F5151620E}">
      <dgm:prSet/>
      <dgm:spPr>
        <a:xfrm>
          <a:off x="0" y="1214686"/>
          <a:ext cx="2702600" cy="1154558"/>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0" i="0" dirty="0" smtClean="0">
              <a:solidFill>
                <a:sysClr val="window" lastClr="FFFFFF"/>
              </a:solidFill>
              <a:latin typeface="Arial"/>
              <a:ea typeface="+mn-ea"/>
              <a:cs typeface="+mn-cs"/>
            </a:rPr>
            <a:t>Data Warehouse </a:t>
          </a:r>
          <a:endParaRPr lang="en-US" dirty="0">
            <a:solidFill>
              <a:sysClr val="window" lastClr="FFFFFF"/>
            </a:solidFill>
            <a:latin typeface="Arial"/>
            <a:ea typeface="+mn-ea"/>
            <a:cs typeface="+mn-cs"/>
          </a:endParaRPr>
        </a:p>
      </dgm:t>
    </dgm:pt>
    <dgm:pt modelId="{74E0701D-7DC5-41CF-81A9-33E777FBB4AD}" type="parTrans" cxnId="{A692AD94-A846-47F7-BBBF-A366429EF737}">
      <dgm:prSet/>
      <dgm:spPr/>
      <dgm:t>
        <a:bodyPr/>
        <a:lstStyle/>
        <a:p>
          <a:endParaRPr lang="en-US"/>
        </a:p>
      </dgm:t>
    </dgm:pt>
    <dgm:pt modelId="{6CD636F9-6DE5-4928-990E-4FF22F1913E6}" type="sibTrans" cxnId="{A692AD94-A846-47F7-BBBF-A366429EF737}">
      <dgm:prSet/>
      <dgm:spPr/>
      <dgm:t>
        <a:bodyPr/>
        <a:lstStyle/>
        <a:p>
          <a:endParaRPr lang="en-US"/>
        </a:p>
      </dgm:t>
    </dgm:pt>
    <dgm:pt modelId="{E5B7ACA4-253E-4712-B5D1-7F74870C3808}">
      <dgm:prSet/>
      <dgm:spPr>
        <a:xfrm rot="5400000">
          <a:off x="4643088" y="-610345"/>
          <a:ext cx="923646" cy="4804623"/>
        </a:xfrm>
        <a:prstGeom prst="round2SameRect">
          <a:avLst/>
        </a:prstGeom>
        <a:solidFill>
          <a:srgbClr val="5BAC35">
            <a:alpha val="90000"/>
            <a:tint val="40000"/>
            <a:hueOff val="0"/>
            <a:satOff val="0"/>
            <a:lumOff val="0"/>
            <a:alphaOff val="0"/>
          </a:srgbClr>
        </a:solidFill>
        <a:ln w="25400" cap="flat" cmpd="sng" algn="ctr">
          <a:solidFill>
            <a:srgbClr val="5BAC35">
              <a:alpha val="90000"/>
              <a:tint val="40000"/>
              <a:hueOff val="0"/>
              <a:satOff val="0"/>
              <a:lumOff val="0"/>
              <a:alphaOff val="0"/>
            </a:srgbClr>
          </a:solidFill>
          <a:prstDash val="solid"/>
        </a:ln>
        <a:effectLst/>
      </dgm:spPr>
      <dgm:t>
        <a:bodyPr/>
        <a:lstStyle/>
        <a:p>
          <a:pPr rtl="0"/>
          <a:r>
            <a:rPr lang="en-US" b="0" i="0" dirty="0" smtClean="0">
              <a:solidFill>
                <a:srgbClr val="373C3F">
                  <a:hueOff val="0"/>
                  <a:satOff val="0"/>
                  <a:lumOff val="0"/>
                  <a:alphaOff val="0"/>
                </a:srgbClr>
              </a:solidFill>
              <a:latin typeface="Arial"/>
              <a:ea typeface="+mn-ea"/>
              <a:cs typeface="+mn-cs"/>
            </a:rPr>
            <a:t>A SQL Server database containing multiple data marts</a:t>
          </a:r>
          <a:endParaRPr lang="en-US" dirty="0">
            <a:solidFill>
              <a:srgbClr val="373C3F">
                <a:hueOff val="0"/>
                <a:satOff val="0"/>
                <a:lumOff val="0"/>
                <a:alphaOff val="0"/>
              </a:srgbClr>
            </a:solidFill>
            <a:latin typeface="Arial"/>
            <a:ea typeface="+mn-ea"/>
            <a:cs typeface="+mn-cs"/>
          </a:endParaRPr>
        </a:p>
      </dgm:t>
    </dgm:pt>
    <dgm:pt modelId="{F690C471-B27D-41AF-A640-1C7FCBC4456A}" type="parTrans" cxnId="{E96D3798-B2D1-4C67-9D33-C878E6A99147}">
      <dgm:prSet/>
      <dgm:spPr/>
      <dgm:t>
        <a:bodyPr/>
        <a:lstStyle/>
        <a:p>
          <a:endParaRPr lang="en-US"/>
        </a:p>
      </dgm:t>
    </dgm:pt>
    <dgm:pt modelId="{97B869F9-61A4-47D2-9440-79B5D101A2C2}" type="sibTrans" cxnId="{E96D3798-B2D1-4C67-9D33-C878E6A99147}">
      <dgm:prSet/>
      <dgm:spPr/>
      <dgm:t>
        <a:bodyPr/>
        <a:lstStyle/>
        <a:p>
          <a:endParaRPr lang="en-US"/>
        </a:p>
      </dgm:t>
    </dgm:pt>
    <dgm:pt modelId="{22D92623-4D4A-4A5D-A6CB-B3A62B16A5D3}">
      <dgm:prSet/>
      <dgm:spPr>
        <a:xfrm>
          <a:off x="0" y="2426973"/>
          <a:ext cx="2702600" cy="1154558"/>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0" i="0" smtClean="0">
              <a:solidFill>
                <a:sysClr val="window" lastClr="FFFFFF"/>
              </a:solidFill>
              <a:latin typeface="Arial"/>
              <a:ea typeface="+mn-ea"/>
              <a:cs typeface="+mn-cs"/>
            </a:rPr>
            <a:t>Cube</a:t>
          </a:r>
          <a:endParaRPr lang="en-US">
            <a:solidFill>
              <a:sysClr val="window" lastClr="FFFFFF"/>
            </a:solidFill>
            <a:latin typeface="Arial"/>
            <a:ea typeface="+mn-ea"/>
            <a:cs typeface="+mn-cs"/>
          </a:endParaRPr>
        </a:p>
      </dgm:t>
    </dgm:pt>
    <dgm:pt modelId="{94B57C86-D763-4564-80F2-ED832EC216FE}" type="parTrans" cxnId="{7900AF7F-2A80-4E51-89DB-7CE4440C51C7}">
      <dgm:prSet/>
      <dgm:spPr/>
      <dgm:t>
        <a:bodyPr/>
        <a:lstStyle/>
        <a:p>
          <a:endParaRPr lang="en-US"/>
        </a:p>
      </dgm:t>
    </dgm:pt>
    <dgm:pt modelId="{EA5A9591-1A66-40E9-93A2-5E6E9D9D57DF}" type="sibTrans" cxnId="{7900AF7F-2A80-4E51-89DB-7CE4440C51C7}">
      <dgm:prSet/>
      <dgm:spPr/>
      <dgm:t>
        <a:bodyPr/>
        <a:lstStyle/>
        <a:p>
          <a:endParaRPr lang="en-US"/>
        </a:p>
      </dgm:t>
    </dgm:pt>
    <dgm:pt modelId="{7F5AB8F3-31EE-4FED-9AE2-E012CB6E3F82}">
      <dgm:prSet/>
      <dgm:spPr>
        <a:xfrm rot="5400000">
          <a:off x="4643088" y="601941"/>
          <a:ext cx="923646" cy="4804623"/>
        </a:xfrm>
        <a:prstGeom prst="round2SameRect">
          <a:avLst/>
        </a:prstGeom>
        <a:solidFill>
          <a:srgbClr val="5BAC35">
            <a:alpha val="90000"/>
            <a:tint val="40000"/>
            <a:hueOff val="0"/>
            <a:satOff val="0"/>
            <a:lumOff val="0"/>
            <a:alphaOff val="0"/>
          </a:srgbClr>
        </a:solidFill>
        <a:ln w="25400" cap="flat" cmpd="sng" algn="ctr">
          <a:solidFill>
            <a:srgbClr val="5BAC35">
              <a:alpha val="90000"/>
              <a:tint val="40000"/>
              <a:hueOff val="0"/>
              <a:satOff val="0"/>
              <a:lumOff val="0"/>
              <a:alphaOff val="0"/>
            </a:srgbClr>
          </a:solidFill>
          <a:prstDash val="solid"/>
        </a:ln>
        <a:effectLst/>
      </dgm:spPr>
      <dgm:t>
        <a:bodyPr/>
        <a:lstStyle/>
        <a:p>
          <a:pPr rtl="0"/>
          <a:r>
            <a:rPr lang="en-US" b="0" i="0" smtClean="0">
              <a:solidFill>
                <a:srgbClr val="373C3F">
                  <a:hueOff val="0"/>
                  <a:satOff val="0"/>
                  <a:lumOff val="0"/>
                  <a:alphaOff val="0"/>
                </a:srgbClr>
              </a:solidFill>
              <a:latin typeface="Arial"/>
              <a:ea typeface="+mn-ea"/>
              <a:cs typeface="+mn-cs"/>
            </a:rPr>
            <a:t>A SSAS database containing multiple data marts</a:t>
          </a:r>
          <a:endParaRPr lang="en-US">
            <a:solidFill>
              <a:srgbClr val="373C3F">
                <a:hueOff val="0"/>
                <a:satOff val="0"/>
                <a:lumOff val="0"/>
                <a:alphaOff val="0"/>
              </a:srgbClr>
            </a:solidFill>
            <a:latin typeface="Arial"/>
            <a:ea typeface="+mn-ea"/>
            <a:cs typeface="+mn-cs"/>
          </a:endParaRPr>
        </a:p>
      </dgm:t>
    </dgm:pt>
    <dgm:pt modelId="{F2777210-ACAD-477A-9B8C-7857B5BE6E90}" type="parTrans" cxnId="{789C377C-C80D-4DBE-B756-559ADFACC2E6}">
      <dgm:prSet/>
      <dgm:spPr/>
      <dgm:t>
        <a:bodyPr/>
        <a:lstStyle/>
        <a:p>
          <a:endParaRPr lang="en-US"/>
        </a:p>
      </dgm:t>
    </dgm:pt>
    <dgm:pt modelId="{D33B8E7E-98BA-488A-8C03-71D9CE6141FE}" type="sibTrans" cxnId="{789C377C-C80D-4DBE-B756-559ADFACC2E6}">
      <dgm:prSet/>
      <dgm:spPr/>
      <dgm:t>
        <a:bodyPr/>
        <a:lstStyle/>
        <a:p>
          <a:endParaRPr lang="en-US"/>
        </a:p>
      </dgm:t>
    </dgm:pt>
    <dgm:pt modelId="{CB2E7F1E-9B7D-43E5-B61D-3FD4F9A9813F}">
      <dgm:prSet/>
      <dgm:spPr>
        <a:xfrm>
          <a:off x="0" y="3639259"/>
          <a:ext cx="2702600" cy="1154558"/>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dirty="0" smtClean="0">
              <a:solidFill>
                <a:sysClr val="window" lastClr="FFFFFF"/>
              </a:solidFill>
              <a:latin typeface="Arial"/>
              <a:ea typeface="+mn-ea"/>
              <a:cs typeface="+mn-cs"/>
            </a:rPr>
            <a:t>BBDW</a:t>
          </a:r>
          <a:endParaRPr lang="en-US" dirty="0">
            <a:solidFill>
              <a:sysClr val="window" lastClr="FFFFFF"/>
            </a:solidFill>
            <a:latin typeface="Arial"/>
            <a:ea typeface="+mn-ea"/>
            <a:cs typeface="+mn-cs"/>
          </a:endParaRPr>
        </a:p>
      </dgm:t>
    </dgm:pt>
    <dgm:pt modelId="{3D197B10-3166-4230-A8E6-703268B25BE8}" type="parTrans" cxnId="{6348551A-477F-402F-85B4-0EE847FA919B}">
      <dgm:prSet/>
      <dgm:spPr/>
      <dgm:t>
        <a:bodyPr/>
        <a:lstStyle/>
        <a:p>
          <a:endParaRPr lang="en-US"/>
        </a:p>
      </dgm:t>
    </dgm:pt>
    <dgm:pt modelId="{B3FD5D77-1A56-49BB-A813-4E892AAE7DD8}" type="sibTrans" cxnId="{6348551A-477F-402F-85B4-0EE847FA919B}">
      <dgm:prSet/>
      <dgm:spPr/>
      <dgm:t>
        <a:bodyPr/>
        <a:lstStyle/>
        <a:p>
          <a:endParaRPr lang="en-US"/>
        </a:p>
      </dgm:t>
    </dgm:pt>
    <dgm:pt modelId="{7F9EE327-D31C-4793-8F17-E29388DA2FD8}">
      <dgm:prSet/>
      <dgm:spPr>
        <a:xfrm rot="5400000">
          <a:off x="4643088" y="1814227"/>
          <a:ext cx="923646" cy="4804623"/>
        </a:xfrm>
        <a:prstGeom prst="round2SameRect">
          <a:avLst/>
        </a:prstGeom>
        <a:solidFill>
          <a:srgbClr val="5BAC35">
            <a:alpha val="90000"/>
            <a:tint val="40000"/>
            <a:hueOff val="0"/>
            <a:satOff val="0"/>
            <a:lumOff val="0"/>
            <a:alphaOff val="0"/>
          </a:srgbClr>
        </a:solidFill>
        <a:ln w="25400" cap="flat" cmpd="sng" algn="ctr">
          <a:solidFill>
            <a:srgbClr val="5BAC35">
              <a:alpha val="90000"/>
              <a:tint val="40000"/>
              <a:hueOff val="0"/>
              <a:satOff val="0"/>
              <a:lumOff val="0"/>
              <a:alphaOff val="0"/>
            </a:srgbClr>
          </a:solidFill>
          <a:prstDash val="solid"/>
        </a:ln>
        <a:effectLst/>
      </dgm:spPr>
      <dgm:t>
        <a:bodyPr/>
        <a:lstStyle/>
        <a:p>
          <a:pPr rtl="0"/>
          <a:r>
            <a:rPr lang="en-US" b="0" i="0" smtClean="0">
              <a:solidFill>
                <a:srgbClr val="373C3F">
                  <a:hueOff val="0"/>
                  <a:satOff val="0"/>
                  <a:lumOff val="0"/>
                  <a:alphaOff val="0"/>
                </a:srgbClr>
              </a:solidFill>
              <a:latin typeface="Arial"/>
              <a:ea typeface="+mn-ea"/>
              <a:cs typeface="+mn-cs"/>
            </a:rPr>
            <a:t>The whole solution including both the data warehouse and cube</a:t>
          </a:r>
          <a:endParaRPr lang="en-US">
            <a:solidFill>
              <a:srgbClr val="373C3F">
                <a:hueOff val="0"/>
                <a:satOff val="0"/>
                <a:lumOff val="0"/>
                <a:alphaOff val="0"/>
              </a:srgbClr>
            </a:solidFill>
            <a:latin typeface="Arial"/>
            <a:ea typeface="+mn-ea"/>
            <a:cs typeface="+mn-cs"/>
          </a:endParaRPr>
        </a:p>
      </dgm:t>
    </dgm:pt>
    <dgm:pt modelId="{A8093DBB-997A-4B10-93E4-CB74EF752AC1}" type="parTrans" cxnId="{C994FED5-81F4-4F79-83FF-D6AD07FED5FD}">
      <dgm:prSet/>
      <dgm:spPr/>
      <dgm:t>
        <a:bodyPr/>
        <a:lstStyle/>
        <a:p>
          <a:endParaRPr lang="en-US"/>
        </a:p>
      </dgm:t>
    </dgm:pt>
    <dgm:pt modelId="{A3748CFC-4BFE-453F-A5DF-6F58919A1C08}" type="sibTrans" cxnId="{C994FED5-81F4-4F79-83FF-D6AD07FED5FD}">
      <dgm:prSet/>
      <dgm:spPr/>
      <dgm:t>
        <a:bodyPr/>
        <a:lstStyle/>
        <a:p>
          <a:endParaRPr lang="en-US"/>
        </a:p>
      </dgm:t>
    </dgm:pt>
    <dgm:pt modelId="{3E59F835-4B1F-4900-8BE1-538CAC8270A9}" type="pres">
      <dgm:prSet presAssocID="{8ADDAF11-861B-4CCC-B036-0EE2700005BB}" presName="Name0" presStyleCnt="0">
        <dgm:presLayoutVars>
          <dgm:dir/>
          <dgm:animLvl val="lvl"/>
          <dgm:resizeHandles val="exact"/>
        </dgm:presLayoutVars>
      </dgm:prSet>
      <dgm:spPr/>
      <dgm:t>
        <a:bodyPr/>
        <a:lstStyle/>
        <a:p>
          <a:endParaRPr lang="en-US"/>
        </a:p>
      </dgm:t>
    </dgm:pt>
    <dgm:pt modelId="{B9C2A185-7F88-4561-83E8-A853EA95BE67}" type="pres">
      <dgm:prSet presAssocID="{997E9F6C-7C0E-44B4-B164-F6DF3672590F}" presName="linNode" presStyleCnt="0"/>
      <dgm:spPr/>
    </dgm:pt>
    <dgm:pt modelId="{061FE17A-C88A-4FC5-AA35-2A01F5056927}" type="pres">
      <dgm:prSet presAssocID="{997E9F6C-7C0E-44B4-B164-F6DF3672590F}" presName="parentText" presStyleLbl="node1" presStyleIdx="0" presStyleCnt="4" custLinFactNeighborY="-208">
        <dgm:presLayoutVars>
          <dgm:chMax val="1"/>
          <dgm:bulletEnabled val="1"/>
        </dgm:presLayoutVars>
      </dgm:prSet>
      <dgm:spPr/>
      <dgm:t>
        <a:bodyPr/>
        <a:lstStyle/>
        <a:p>
          <a:endParaRPr lang="en-US"/>
        </a:p>
      </dgm:t>
    </dgm:pt>
    <dgm:pt modelId="{79996DE6-A278-45F7-865D-162ED937B631}" type="pres">
      <dgm:prSet presAssocID="{997E9F6C-7C0E-44B4-B164-F6DF3672590F}" presName="descendantText" presStyleLbl="alignAccFollowNode1" presStyleIdx="0" presStyleCnt="4">
        <dgm:presLayoutVars>
          <dgm:bulletEnabled val="1"/>
        </dgm:presLayoutVars>
      </dgm:prSet>
      <dgm:spPr/>
      <dgm:t>
        <a:bodyPr/>
        <a:lstStyle/>
        <a:p>
          <a:endParaRPr lang="en-US"/>
        </a:p>
      </dgm:t>
    </dgm:pt>
    <dgm:pt modelId="{6223BA0C-C7BE-4357-9D21-0C616A239FC8}" type="pres">
      <dgm:prSet presAssocID="{69097BC6-D084-4392-A8E5-7216347B3A50}" presName="sp" presStyleCnt="0"/>
      <dgm:spPr/>
    </dgm:pt>
    <dgm:pt modelId="{2808AAA7-4991-472A-BF4B-508E6B3C0D9B}" type="pres">
      <dgm:prSet presAssocID="{242BDCAD-161E-400D-95ED-CE7F5151620E}" presName="linNode" presStyleCnt="0"/>
      <dgm:spPr/>
    </dgm:pt>
    <dgm:pt modelId="{B599E47C-786D-4F3C-BA6F-98DD3F162074}" type="pres">
      <dgm:prSet presAssocID="{242BDCAD-161E-400D-95ED-CE7F5151620E}" presName="parentText" presStyleLbl="node1" presStyleIdx="1" presStyleCnt="4">
        <dgm:presLayoutVars>
          <dgm:chMax val="1"/>
          <dgm:bulletEnabled val="1"/>
        </dgm:presLayoutVars>
      </dgm:prSet>
      <dgm:spPr/>
      <dgm:t>
        <a:bodyPr/>
        <a:lstStyle/>
        <a:p>
          <a:endParaRPr lang="en-US"/>
        </a:p>
      </dgm:t>
    </dgm:pt>
    <dgm:pt modelId="{9EDDDED3-5F9E-4E0E-8962-0DB99C969DE3}" type="pres">
      <dgm:prSet presAssocID="{242BDCAD-161E-400D-95ED-CE7F5151620E}" presName="descendantText" presStyleLbl="alignAccFollowNode1" presStyleIdx="1" presStyleCnt="4">
        <dgm:presLayoutVars>
          <dgm:bulletEnabled val="1"/>
        </dgm:presLayoutVars>
      </dgm:prSet>
      <dgm:spPr/>
      <dgm:t>
        <a:bodyPr/>
        <a:lstStyle/>
        <a:p>
          <a:endParaRPr lang="en-US"/>
        </a:p>
      </dgm:t>
    </dgm:pt>
    <dgm:pt modelId="{C303341D-78E1-4A20-BE28-8731210BD7FA}" type="pres">
      <dgm:prSet presAssocID="{6CD636F9-6DE5-4928-990E-4FF22F1913E6}" presName="sp" presStyleCnt="0"/>
      <dgm:spPr/>
    </dgm:pt>
    <dgm:pt modelId="{9AB7A4E6-31EF-4E70-A94B-A9DB886DAB8E}" type="pres">
      <dgm:prSet presAssocID="{22D92623-4D4A-4A5D-A6CB-B3A62B16A5D3}" presName="linNode" presStyleCnt="0"/>
      <dgm:spPr/>
    </dgm:pt>
    <dgm:pt modelId="{80BE36F8-E164-4B9B-87AF-C61D029076EF}" type="pres">
      <dgm:prSet presAssocID="{22D92623-4D4A-4A5D-A6CB-B3A62B16A5D3}" presName="parentText" presStyleLbl="node1" presStyleIdx="2" presStyleCnt="4">
        <dgm:presLayoutVars>
          <dgm:chMax val="1"/>
          <dgm:bulletEnabled val="1"/>
        </dgm:presLayoutVars>
      </dgm:prSet>
      <dgm:spPr/>
      <dgm:t>
        <a:bodyPr/>
        <a:lstStyle/>
        <a:p>
          <a:endParaRPr lang="en-US"/>
        </a:p>
      </dgm:t>
    </dgm:pt>
    <dgm:pt modelId="{9B792B56-F3A8-4EA9-B39A-43137AAB4E30}" type="pres">
      <dgm:prSet presAssocID="{22D92623-4D4A-4A5D-A6CB-B3A62B16A5D3}" presName="descendantText" presStyleLbl="alignAccFollowNode1" presStyleIdx="2" presStyleCnt="4">
        <dgm:presLayoutVars>
          <dgm:bulletEnabled val="1"/>
        </dgm:presLayoutVars>
      </dgm:prSet>
      <dgm:spPr/>
      <dgm:t>
        <a:bodyPr/>
        <a:lstStyle/>
        <a:p>
          <a:endParaRPr lang="en-US"/>
        </a:p>
      </dgm:t>
    </dgm:pt>
    <dgm:pt modelId="{D95FEA75-AE38-4F99-B894-8E09C9C1D081}" type="pres">
      <dgm:prSet presAssocID="{EA5A9591-1A66-40E9-93A2-5E6E9D9D57DF}" presName="sp" presStyleCnt="0"/>
      <dgm:spPr/>
    </dgm:pt>
    <dgm:pt modelId="{1AB87433-7ADD-4EEE-A85F-CCF123D34A8F}" type="pres">
      <dgm:prSet presAssocID="{CB2E7F1E-9B7D-43E5-B61D-3FD4F9A9813F}" presName="linNode" presStyleCnt="0"/>
      <dgm:spPr/>
    </dgm:pt>
    <dgm:pt modelId="{C192D71C-2A60-4526-BA3E-C9E9091B0002}" type="pres">
      <dgm:prSet presAssocID="{CB2E7F1E-9B7D-43E5-B61D-3FD4F9A9813F}" presName="parentText" presStyleLbl="node1" presStyleIdx="3" presStyleCnt="4">
        <dgm:presLayoutVars>
          <dgm:chMax val="1"/>
          <dgm:bulletEnabled val="1"/>
        </dgm:presLayoutVars>
      </dgm:prSet>
      <dgm:spPr/>
      <dgm:t>
        <a:bodyPr/>
        <a:lstStyle/>
        <a:p>
          <a:endParaRPr lang="en-US"/>
        </a:p>
      </dgm:t>
    </dgm:pt>
    <dgm:pt modelId="{D4A0EE4F-4AF9-44C9-8A64-11CB55CD1B56}" type="pres">
      <dgm:prSet presAssocID="{CB2E7F1E-9B7D-43E5-B61D-3FD4F9A9813F}" presName="descendantText" presStyleLbl="alignAccFollowNode1" presStyleIdx="3" presStyleCnt="4">
        <dgm:presLayoutVars>
          <dgm:bulletEnabled val="1"/>
        </dgm:presLayoutVars>
      </dgm:prSet>
      <dgm:spPr/>
      <dgm:t>
        <a:bodyPr/>
        <a:lstStyle/>
        <a:p>
          <a:endParaRPr lang="en-US"/>
        </a:p>
      </dgm:t>
    </dgm:pt>
  </dgm:ptLst>
  <dgm:cxnLst>
    <dgm:cxn modelId="{A692AD94-A846-47F7-BBBF-A366429EF737}" srcId="{8ADDAF11-861B-4CCC-B036-0EE2700005BB}" destId="{242BDCAD-161E-400D-95ED-CE7F5151620E}" srcOrd="1" destOrd="0" parTransId="{74E0701D-7DC5-41CF-81A9-33E777FBB4AD}" sibTransId="{6CD636F9-6DE5-4928-990E-4FF22F1913E6}"/>
    <dgm:cxn modelId="{402BD1A0-FF97-4BA9-B9FD-17456DA2F91C}" srcId="{997E9F6C-7C0E-44B4-B164-F6DF3672590F}" destId="{1322DAC7-8D6C-4C71-A60E-DDB7C3E75729}" srcOrd="0" destOrd="0" parTransId="{6E39B5AC-529B-48FA-8727-8CF8D03CFA63}" sibTransId="{FC864923-4B32-41E3-B525-E072F1156DFD}"/>
    <dgm:cxn modelId="{F71A2ED5-EB5B-4AE0-8E29-18CA653C5E7D}" srcId="{8ADDAF11-861B-4CCC-B036-0EE2700005BB}" destId="{997E9F6C-7C0E-44B4-B164-F6DF3672590F}" srcOrd="0" destOrd="0" parTransId="{FF6F79DD-59D8-4AB3-916B-EB8FCA933B08}" sibTransId="{69097BC6-D084-4392-A8E5-7216347B3A50}"/>
    <dgm:cxn modelId="{7900AF7F-2A80-4E51-89DB-7CE4440C51C7}" srcId="{8ADDAF11-861B-4CCC-B036-0EE2700005BB}" destId="{22D92623-4D4A-4A5D-A6CB-B3A62B16A5D3}" srcOrd="2" destOrd="0" parTransId="{94B57C86-D763-4564-80F2-ED832EC216FE}" sibTransId="{EA5A9591-1A66-40E9-93A2-5E6E9D9D57DF}"/>
    <dgm:cxn modelId="{A67A9D5D-CB0E-4465-A4B6-460CFB815EA5}" type="presOf" srcId="{7F9EE327-D31C-4793-8F17-E29388DA2FD8}" destId="{D4A0EE4F-4AF9-44C9-8A64-11CB55CD1B56}" srcOrd="0" destOrd="0" presId="urn:microsoft.com/office/officeart/2005/8/layout/vList5"/>
    <dgm:cxn modelId="{F5C621AD-B3AC-41F6-A807-23B9330E1086}" type="presOf" srcId="{8ADDAF11-861B-4CCC-B036-0EE2700005BB}" destId="{3E59F835-4B1F-4900-8BE1-538CAC8270A9}" srcOrd="0" destOrd="0" presId="urn:microsoft.com/office/officeart/2005/8/layout/vList5"/>
    <dgm:cxn modelId="{E807A1E9-011D-4AA8-B6DB-DC027949B247}" type="presOf" srcId="{7F5AB8F3-31EE-4FED-9AE2-E012CB6E3F82}" destId="{9B792B56-F3A8-4EA9-B39A-43137AAB4E30}" srcOrd="0" destOrd="0" presId="urn:microsoft.com/office/officeart/2005/8/layout/vList5"/>
    <dgm:cxn modelId="{D0310A02-9258-4163-B17E-5943409126CB}" type="presOf" srcId="{E5B7ACA4-253E-4712-B5D1-7F74870C3808}" destId="{9EDDDED3-5F9E-4E0E-8962-0DB99C969DE3}" srcOrd="0" destOrd="0" presId="urn:microsoft.com/office/officeart/2005/8/layout/vList5"/>
    <dgm:cxn modelId="{281D62A3-330E-4D1A-8BEC-F68A5B5AFC9C}" type="presOf" srcId="{242BDCAD-161E-400D-95ED-CE7F5151620E}" destId="{B599E47C-786D-4F3C-BA6F-98DD3F162074}" srcOrd="0" destOrd="0" presId="urn:microsoft.com/office/officeart/2005/8/layout/vList5"/>
    <dgm:cxn modelId="{789C377C-C80D-4DBE-B756-559ADFACC2E6}" srcId="{22D92623-4D4A-4A5D-A6CB-B3A62B16A5D3}" destId="{7F5AB8F3-31EE-4FED-9AE2-E012CB6E3F82}" srcOrd="0" destOrd="0" parTransId="{F2777210-ACAD-477A-9B8C-7857B5BE6E90}" sibTransId="{D33B8E7E-98BA-488A-8C03-71D9CE6141FE}"/>
    <dgm:cxn modelId="{C994FED5-81F4-4F79-83FF-D6AD07FED5FD}" srcId="{CB2E7F1E-9B7D-43E5-B61D-3FD4F9A9813F}" destId="{7F9EE327-D31C-4793-8F17-E29388DA2FD8}" srcOrd="0" destOrd="0" parTransId="{A8093DBB-997A-4B10-93E4-CB74EF752AC1}" sibTransId="{A3748CFC-4BFE-453F-A5DF-6F58919A1C08}"/>
    <dgm:cxn modelId="{DF33D0D5-AFDE-4379-9E3F-28F8EC6917C2}" type="presOf" srcId="{CB2E7F1E-9B7D-43E5-B61D-3FD4F9A9813F}" destId="{C192D71C-2A60-4526-BA3E-C9E9091B0002}" srcOrd="0" destOrd="0" presId="urn:microsoft.com/office/officeart/2005/8/layout/vList5"/>
    <dgm:cxn modelId="{221AD949-BFC9-427F-A7F1-34AF77E7E1AD}" type="presOf" srcId="{1322DAC7-8D6C-4C71-A60E-DDB7C3E75729}" destId="{79996DE6-A278-45F7-865D-162ED937B631}" srcOrd="0" destOrd="0" presId="urn:microsoft.com/office/officeart/2005/8/layout/vList5"/>
    <dgm:cxn modelId="{E96D3798-B2D1-4C67-9D33-C878E6A99147}" srcId="{242BDCAD-161E-400D-95ED-CE7F5151620E}" destId="{E5B7ACA4-253E-4712-B5D1-7F74870C3808}" srcOrd="0" destOrd="0" parTransId="{F690C471-B27D-41AF-A640-1C7FCBC4456A}" sibTransId="{97B869F9-61A4-47D2-9440-79B5D101A2C2}"/>
    <dgm:cxn modelId="{4EFFF72E-FAE0-4FBA-B06C-A64C652A29D9}" type="presOf" srcId="{997E9F6C-7C0E-44B4-B164-F6DF3672590F}" destId="{061FE17A-C88A-4FC5-AA35-2A01F5056927}" srcOrd="0" destOrd="0" presId="urn:microsoft.com/office/officeart/2005/8/layout/vList5"/>
    <dgm:cxn modelId="{6DD2B0FB-2DE7-47AF-9E89-CEF725A1BFC1}" type="presOf" srcId="{22D92623-4D4A-4A5D-A6CB-B3A62B16A5D3}" destId="{80BE36F8-E164-4B9B-87AF-C61D029076EF}" srcOrd="0" destOrd="0" presId="urn:microsoft.com/office/officeart/2005/8/layout/vList5"/>
    <dgm:cxn modelId="{6348551A-477F-402F-85B4-0EE847FA919B}" srcId="{8ADDAF11-861B-4CCC-B036-0EE2700005BB}" destId="{CB2E7F1E-9B7D-43E5-B61D-3FD4F9A9813F}" srcOrd="3" destOrd="0" parTransId="{3D197B10-3166-4230-A8E6-703268B25BE8}" sibTransId="{B3FD5D77-1A56-49BB-A813-4E892AAE7DD8}"/>
    <dgm:cxn modelId="{74992E88-C366-4F09-B059-F524A1FF8E8C}" type="presParOf" srcId="{3E59F835-4B1F-4900-8BE1-538CAC8270A9}" destId="{B9C2A185-7F88-4561-83E8-A853EA95BE67}" srcOrd="0" destOrd="0" presId="urn:microsoft.com/office/officeart/2005/8/layout/vList5"/>
    <dgm:cxn modelId="{7EC85D40-B697-45C2-A463-0E2FD5D16AE4}" type="presParOf" srcId="{B9C2A185-7F88-4561-83E8-A853EA95BE67}" destId="{061FE17A-C88A-4FC5-AA35-2A01F5056927}" srcOrd="0" destOrd="0" presId="urn:microsoft.com/office/officeart/2005/8/layout/vList5"/>
    <dgm:cxn modelId="{887A3E7E-C222-4ED8-A5F0-7574BBD8102C}" type="presParOf" srcId="{B9C2A185-7F88-4561-83E8-A853EA95BE67}" destId="{79996DE6-A278-45F7-865D-162ED937B631}" srcOrd="1" destOrd="0" presId="urn:microsoft.com/office/officeart/2005/8/layout/vList5"/>
    <dgm:cxn modelId="{8ACF74A9-39BF-447A-A72E-1D10CD2FF6C0}" type="presParOf" srcId="{3E59F835-4B1F-4900-8BE1-538CAC8270A9}" destId="{6223BA0C-C7BE-4357-9D21-0C616A239FC8}" srcOrd="1" destOrd="0" presId="urn:microsoft.com/office/officeart/2005/8/layout/vList5"/>
    <dgm:cxn modelId="{C63F2CDF-239E-40A6-AD7F-E8227D4DA3C1}" type="presParOf" srcId="{3E59F835-4B1F-4900-8BE1-538CAC8270A9}" destId="{2808AAA7-4991-472A-BF4B-508E6B3C0D9B}" srcOrd="2" destOrd="0" presId="urn:microsoft.com/office/officeart/2005/8/layout/vList5"/>
    <dgm:cxn modelId="{41E52568-5B2D-4492-AE1A-67792FA49670}" type="presParOf" srcId="{2808AAA7-4991-472A-BF4B-508E6B3C0D9B}" destId="{B599E47C-786D-4F3C-BA6F-98DD3F162074}" srcOrd="0" destOrd="0" presId="urn:microsoft.com/office/officeart/2005/8/layout/vList5"/>
    <dgm:cxn modelId="{4E11F594-E467-499D-B5B9-6C28891EF3AB}" type="presParOf" srcId="{2808AAA7-4991-472A-BF4B-508E6B3C0D9B}" destId="{9EDDDED3-5F9E-4E0E-8962-0DB99C969DE3}" srcOrd="1" destOrd="0" presId="urn:microsoft.com/office/officeart/2005/8/layout/vList5"/>
    <dgm:cxn modelId="{7A412D26-F98F-4C5C-A69F-6FE4F646F48F}" type="presParOf" srcId="{3E59F835-4B1F-4900-8BE1-538CAC8270A9}" destId="{C303341D-78E1-4A20-BE28-8731210BD7FA}" srcOrd="3" destOrd="0" presId="urn:microsoft.com/office/officeart/2005/8/layout/vList5"/>
    <dgm:cxn modelId="{2F18E289-1DC1-4FEB-9932-1FA876AA6344}" type="presParOf" srcId="{3E59F835-4B1F-4900-8BE1-538CAC8270A9}" destId="{9AB7A4E6-31EF-4E70-A94B-A9DB886DAB8E}" srcOrd="4" destOrd="0" presId="urn:microsoft.com/office/officeart/2005/8/layout/vList5"/>
    <dgm:cxn modelId="{1D4DD5C8-EC1B-45F9-AC05-75D07D78A3A7}" type="presParOf" srcId="{9AB7A4E6-31EF-4E70-A94B-A9DB886DAB8E}" destId="{80BE36F8-E164-4B9B-87AF-C61D029076EF}" srcOrd="0" destOrd="0" presId="urn:microsoft.com/office/officeart/2005/8/layout/vList5"/>
    <dgm:cxn modelId="{764CA9A8-D672-46E4-AE04-65A62CB23E10}" type="presParOf" srcId="{9AB7A4E6-31EF-4E70-A94B-A9DB886DAB8E}" destId="{9B792B56-F3A8-4EA9-B39A-43137AAB4E30}" srcOrd="1" destOrd="0" presId="urn:microsoft.com/office/officeart/2005/8/layout/vList5"/>
    <dgm:cxn modelId="{3CEF4C7E-51D8-48BA-B85C-F258D60724C9}" type="presParOf" srcId="{3E59F835-4B1F-4900-8BE1-538CAC8270A9}" destId="{D95FEA75-AE38-4F99-B894-8E09C9C1D081}" srcOrd="5" destOrd="0" presId="urn:microsoft.com/office/officeart/2005/8/layout/vList5"/>
    <dgm:cxn modelId="{D8823AC3-F20E-4B17-819C-37ECB6556852}" type="presParOf" srcId="{3E59F835-4B1F-4900-8BE1-538CAC8270A9}" destId="{1AB87433-7ADD-4EEE-A85F-CCF123D34A8F}" srcOrd="6" destOrd="0" presId="urn:microsoft.com/office/officeart/2005/8/layout/vList5"/>
    <dgm:cxn modelId="{31E9A155-114F-4C07-AD60-F2F6EFA5CD96}" type="presParOf" srcId="{1AB87433-7ADD-4EEE-A85F-CCF123D34A8F}" destId="{C192D71C-2A60-4526-BA3E-C9E9091B0002}" srcOrd="0" destOrd="0" presId="urn:microsoft.com/office/officeart/2005/8/layout/vList5"/>
    <dgm:cxn modelId="{BF7EF937-5621-41C1-B0CD-017EDEABD7EE}" type="presParOf" srcId="{1AB87433-7ADD-4EEE-A85F-CCF123D34A8F}" destId="{D4A0EE4F-4AF9-44C9-8A64-11CB55CD1B5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B639A6-0531-4BF5-B435-AC7BCB6D7F82}"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US"/>
        </a:p>
      </dgm:t>
    </dgm:pt>
    <dgm:pt modelId="{0EC35F07-1317-43F7-9B0E-DC475295347B}">
      <dgm:prSet phldrT="[Text]"/>
      <dgm:spPr>
        <a:xfrm>
          <a:off x="3123149" y="1767423"/>
          <a:ext cx="1260989" cy="1260989"/>
        </a:xfrm>
        <a:prstGeom prst="ellipse">
          <a:avLst/>
        </a:prstGeom>
        <a:solidFill>
          <a:srgbClr val="00B0F0"/>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100</a:t>
          </a:r>
        </a:p>
      </dgm:t>
    </dgm:pt>
    <dgm:pt modelId="{72F8BA3D-21E2-4557-9A8B-214832B6EC12}" type="parTrans" cxnId="{E942C38F-C886-4BAD-A5B2-71322BE8883C}">
      <dgm:prSet/>
      <dgm:spPr/>
      <dgm:t>
        <a:bodyPr/>
        <a:lstStyle/>
        <a:p>
          <a:endParaRPr lang="en-US"/>
        </a:p>
      </dgm:t>
    </dgm:pt>
    <dgm:pt modelId="{E7F8502E-333F-4360-8A93-D1A1506695BF}" type="sibTrans" cxnId="{E942C38F-C886-4BAD-A5B2-71322BE8883C}">
      <dgm:prSet/>
      <dgm:spPr/>
      <dgm:t>
        <a:bodyPr/>
        <a:lstStyle/>
        <a:p>
          <a:endParaRPr lang="en-US"/>
        </a:p>
      </dgm:t>
    </dgm:pt>
    <dgm:pt modelId="{80CACF16-EB9F-4346-B9AC-9DAF5E25712D}">
      <dgm:prSet phldrT="[Text]"/>
      <dgm:spPr>
        <a:xfrm>
          <a:off x="3123149" y="3532275"/>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Brad</a:t>
          </a:r>
          <a:endParaRPr lang="en-US" dirty="0">
            <a:solidFill>
              <a:sysClr val="window" lastClr="FFFFFF"/>
            </a:solidFill>
            <a:latin typeface="Arial"/>
            <a:ea typeface="+mn-ea"/>
            <a:cs typeface="+mn-cs"/>
          </a:endParaRPr>
        </a:p>
      </dgm:t>
    </dgm:pt>
    <dgm:pt modelId="{0547399B-3B43-4579-9EDB-1A0EC8DAF28A}" type="parTrans" cxnId="{1F477518-07FC-43E8-821C-A09E4EAB7049}">
      <dgm:prSet/>
      <dgm:spPr>
        <a:xfrm rot="5400000">
          <a:off x="3620120" y="3058418"/>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gm:spPr>
      <dgm:t>
        <a:bodyPr/>
        <a:lstStyle/>
        <a:p>
          <a:endParaRPr lang="en-US">
            <a:solidFill>
              <a:sysClr val="window" lastClr="FFFFFF"/>
            </a:solidFill>
            <a:latin typeface="Arial"/>
            <a:ea typeface="+mn-ea"/>
            <a:cs typeface="+mn-cs"/>
          </a:endParaRPr>
        </a:p>
      </dgm:t>
    </dgm:pt>
    <dgm:pt modelId="{305A1186-0F02-45FF-B6E1-31F59A73F52C}" type="sibTrans" cxnId="{1F477518-07FC-43E8-821C-A09E4EAB7049}">
      <dgm:prSet/>
      <dgm:spPr/>
      <dgm:t>
        <a:bodyPr/>
        <a:lstStyle/>
        <a:p>
          <a:endParaRPr lang="en-US"/>
        </a:p>
      </dgm:t>
    </dgm:pt>
    <dgm:pt modelId="{2DE55DA2-48E3-4660-BA43-0A073C03C5E6}">
      <dgm:prSet phldrT="[Text]"/>
      <dgm:spPr>
        <a:xfrm>
          <a:off x="1594742" y="2649849"/>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Annual</a:t>
          </a:r>
          <a:endParaRPr lang="en-US" dirty="0">
            <a:solidFill>
              <a:sysClr val="window" lastClr="FFFFFF"/>
            </a:solidFill>
            <a:latin typeface="Arial"/>
            <a:ea typeface="+mn-ea"/>
            <a:cs typeface="+mn-cs"/>
          </a:endParaRPr>
        </a:p>
      </dgm:t>
    </dgm:pt>
    <dgm:pt modelId="{11F99D36-5677-4992-B833-BBAF58C3BE79}" type="parTrans" cxnId="{35223406-7FB9-461C-9A34-AAFFC31BB4EA}">
      <dgm:prSet/>
      <dgm:spPr>
        <a:xfrm rot="9000000">
          <a:off x="2862462" y="2620984"/>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gm:spPr>
      <dgm:t>
        <a:bodyPr/>
        <a:lstStyle/>
        <a:p>
          <a:endParaRPr lang="en-US">
            <a:solidFill>
              <a:sysClr val="window" lastClr="FFFFFF"/>
            </a:solidFill>
            <a:latin typeface="Arial"/>
            <a:ea typeface="+mn-ea"/>
            <a:cs typeface="+mn-cs"/>
          </a:endParaRPr>
        </a:p>
      </dgm:t>
    </dgm:pt>
    <dgm:pt modelId="{40FE5564-7B06-45D0-942F-282DAFEAE8C3}" type="sibTrans" cxnId="{35223406-7FB9-461C-9A34-AAFFC31BB4EA}">
      <dgm:prSet/>
      <dgm:spPr/>
      <dgm:t>
        <a:bodyPr/>
        <a:lstStyle/>
        <a:p>
          <a:endParaRPr lang="en-US"/>
        </a:p>
      </dgm:t>
    </dgm:pt>
    <dgm:pt modelId="{C8148AE5-A1E5-45CA-879F-7A7DB7BDD6D9}">
      <dgm:prSet phldrT="[Text]"/>
      <dgm:spPr>
        <a:xfrm>
          <a:off x="1594742" y="884997"/>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a:t>
          </a:r>
        </a:p>
      </dgm:t>
    </dgm:pt>
    <dgm:pt modelId="{BE27F86D-A81E-48AE-BAC9-D67AC3FC5DE5}" type="parTrans" cxnId="{664F346A-1E80-454D-94A1-7EC5E2A16683}">
      <dgm:prSet/>
      <dgm:spPr>
        <a:xfrm rot="12600000">
          <a:off x="2862462" y="1746116"/>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gm:spPr>
      <dgm:t>
        <a:bodyPr/>
        <a:lstStyle/>
        <a:p>
          <a:endParaRPr lang="en-US">
            <a:solidFill>
              <a:sysClr val="window" lastClr="FFFFFF"/>
            </a:solidFill>
            <a:latin typeface="Arial"/>
            <a:ea typeface="+mn-ea"/>
            <a:cs typeface="+mn-cs"/>
          </a:endParaRPr>
        </a:p>
      </dgm:t>
    </dgm:pt>
    <dgm:pt modelId="{2B32389F-A479-47E3-B660-9765661A21C5}" type="sibTrans" cxnId="{664F346A-1E80-454D-94A1-7EC5E2A16683}">
      <dgm:prSet/>
      <dgm:spPr/>
      <dgm:t>
        <a:bodyPr/>
        <a:lstStyle/>
        <a:p>
          <a:endParaRPr lang="en-US"/>
        </a:p>
      </dgm:t>
    </dgm:pt>
    <dgm:pt modelId="{592288F9-D498-4702-BBBA-0C27705A486E}">
      <dgm:prSet phldrT="[Text]"/>
      <dgm:spPr>
        <a:xfrm>
          <a:off x="3123149" y="2571"/>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Cash</a:t>
          </a:r>
          <a:endParaRPr lang="en-US" dirty="0">
            <a:solidFill>
              <a:sysClr val="window" lastClr="FFFFFF"/>
            </a:solidFill>
            <a:latin typeface="Arial"/>
            <a:ea typeface="+mn-ea"/>
            <a:cs typeface="+mn-cs"/>
          </a:endParaRPr>
        </a:p>
      </dgm:t>
    </dgm:pt>
    <dgm:pt modelId="{BF842BDE-3E02-4AE8-B79E-F8A0EA8FD870}" type="parTrans" cxnId="{1F413C0E-2A3C-48A2-8AE4-44BB78CA32CD}">
      <dgm:prSet/>
      <dgm:spPr>
        <a:xfrm rot="16200000">
          <a:off x="3620120" y="1308682"/>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gm:spPr>
      <dgm:t>
        <a:bodyPr/>
        <a:lstStyle/>
        <a:p>
          <a:endParaRPr lang="en-US">
            <a:solidFill>
              <a:sysClr val="window" lastClr="FFFFFF"/>
            </a:solidFill>
            <a:latin typeface="Arial"/>
            <a:ea typeface="+mn-ea"/>
            <a:cs typeface="+mn-cs"/>
          </a:endParaRPr>
        </a:p>
      </dgm:t>
    </dgm:pt>
    <dgm:pt modelId="{56F170A2-4A3A-4752-91C7-838C31D3DB6D}" type="sibTrans" cxnId="{1F413C0E-2A3C-48A2-8AE4-44BB78CA32CD}">
      <dgm:prSet/>
      <dgm:spPr/>
      <dgm:t>
        <a:bodyPr/>
        <a:lstStyle/>
        <a:p>
          <a:endParaRPr lang="en-US"/>
        </a:p>
      </dgm:t>
    </dgm:pt>
    <dgm:pt modelId="{DBA1AD88-501C-4304-BB75-98367D4911A4}">
      <dgm:prSet phldrT="[Text]"/>
      <dgm:spPr>
        <a:xfrm>
          <a:off x="4651555" y="2649849"/>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May 31, 2013</a:t>
          </a:r>
          <a:endParaRPr lang="en-US" dirty="0">
            <a:solidFill>
              <a:sysClr val="window" lastClr="FFFFFF"/>
            </a:solidFill>
            <a:latin typeface="Arial"/>
            <a:ea typeface="+mn-ea"/>
            <a:cs typeface="+mn-cs"/>
          </a:endParaRPr>
        </a:p>
      </dgm:t>
    </dgm:pt>
    <dgm:pt modelId="{8290CF30-07C5-4499-B688-AE5E051F32D7}" type="parTrans" cxnId="{F9177395-821D-4626-BAE6-2B25CFFB6CA6}">
      <dgm:prSet/>
      <dgm:spPr>
        <a:xfrm rot="1800000">
          <a:off x="4377778" y="2620984"/>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gm:spPr>
      <dgm:t>
        <a:bodyPr/>
        <a:lstStyle/>
        <a:p>
          <a:endParaRPr lang="en-US">
            <a:solidFill>
              <a:sysClr val="window" lastClr="FFFFFF"/>
            </a:solidFill>
            <a:latin typeface="Arial"/>
            <a:ea typeface="+mn-ea"/>
            <a:cs typeface="+mn-cs"/>
          </a:endParaRPr>
        </a:p>
      </dgm:t>
    </dgm:pt>
    <dgm:pt modelId="{A89DA021-1F6C-4AC1-947B-DEF294643817}" type="sibTrans" cxnId="{F9177395-821D-4626-BAE6-2B25CFFB6CA6}">
      <dgm:prSet/>
      <dgm:spPr/>
      <dgm:t>
        <a:bodyPr/>
        <a:lstStyle/>
        <a:p>
          <a:endParaRPr lang="en-US"/>
        </a:p>
      </dgm:t>
    </dgm:pt>
    <dgm:pt modelId="{8F99F2D5-0038-49EC-9E08-A1F9D7E942F4}">
      <dgm:prSet phldrT="[Text]"/>
      <dgm:spPr>
        <a:xfrm>
          <a:off x="4651555" y="884997"/>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Payment</a:t>
          </a:r>
          <a:endParaRPr lang="en-US" dirty="0">
            <a:solidFill>
              <a:sysClr val="window" lastClr="FFFFFF"/>
            </a:solidFill>
            <a:latin typeface="Arial"/>
            <a:ea typeface="+mn-ea"/>
            <a:cs typeface="+mn-cs"/>
          </a:endParaRPr>
        </a:p>
      </dgm:t>
    </dgm:pt>
    <dgm:pt modelId="{9B62E332-F7BB-4736-8E4F-419EA647CFA7}" type="parTrans" cxnId="{6C9A7CD1-3C96-49A9-A3AE-FE1A382DB0AA}">
      <dgm:prSet/>
      <dgm:spPr>
        <a:xfrm rot="19800000">
          <a:off x="4377778" y="1746116"/>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gm:spPr>
      <dgm:t>
        <a:bodyPr/>
        <a:lstStyle/>
        <a:p>
          <a:endParaRPr lang="en-US">
            <a:solidFill>
              <a:sysClr val="window" lastClr="FFFFFF"/>
            </a:solidFill>
            <a:latin typeface="Arial"/>
            <a:ea typeface="+mn-ea"/>
            <a:cs typeface="+mn-cs"/>
          </a:endParaRPr>
        </a:p>
      </dgm:t>
    </dgm:pt>
    <dgm:pt modelId="{5A76B604-F107-43DB-B562-FE77F4A4DB03}" type="sibTrans" cxnId="{6C9A7CD1-3C96-49A9-A3AE-FE1A382DB0AA}">
      <dgm:prSet/>
      <dgm:spPr/>
      <dgm:t>
        <a:bodyPr/>
        <a:lstStyle/>
        <a:p>
          <a:endParaRPr lang="en-US"/>
        </a:p>
      </dgm:t>
    </dgm:pt>
    <dgm:pt modelId="{8C4A8766-CA89-4151-9152-4DD657EF0268}" type="pres">
      <dgm:prSet presAssocID="{84B639A6-0531-4BF5-B435-AC7BCB6D7F82}" presName="Name0" presStyleCnt="0">
        <dgm:presLayoutVars>
          <dgm:chMax val="1"/>
          <dgm:dir/>
          <dgm:animLvl val="ctr"/>
          <dgm:resizeHandles val="exact"/>
        </dgm:presLayoutVars>
      </dgm:prSet>
      <dgm:spPr/>
      <dgm:t>
        <a:bodyPr/>
        <a:lstStyle/>
        <a:p>
          <a:endParaRPr lang="en-US"/>
        </a:p>
      </dgm:t>
    </dgm:pt>
    <dgm:pt modelId="{A536D926-0870-4519-A324-460055953F0B}" type="pres">
      <dgm:prSet presAssocID="{0EC35F07-1317-43F7-9B0E-DC475295347B}" presName="centerShape" presStyleLbl="node0" presStyleIdx="0" presStyleCnt="1"/>
      <dgm:spPr/>
      <dgm:t>
        <a:bodyPr/>
        <a:lstStyle/>
        <a:p>
          <a:endParaRPr lang="en-US"/>
        </a:p>
      </dgm:t>
    </dgm:pt>
    <dgm:pt modelId="{E9AD7882-3AB0-4F05-9AD6-5654D4F98626}" type="pres">
      <dgm:prSet presAssocID="{BF842BDE-3E02-4AE8-B79E-F8A0EA8FD870}" presName="parTrans" presStyleLbl="sibTrans2D1" presStyleIdx="0" presStyleCnt="6"/>
      <dgm:spPr/>
      <dgm:t>
        <a:bodyPr/>
        <a:lstStyle/>
        <a:p>
          <a:endParaRPr lang="en-US"/>
        </a:p>
      </dgm:t>
    </dgm:pt>
    <dgm:pt modelId="{3DC9349C-CF46-4F14-9538-A31A3250D332}" type="pres">
      <dgm:prSet presAssocID="{BF842BDE-3E02-4AE8-B79E-F8A0EA8FD870}" presName="connectorText" presStyleLbl="sibTrans2D1" presStyleIdx="0" presStyleCnt="6"/>
      <dgm:spPr/>
      <dgm:t>
        <a:bodyPr/>
        <a:lstStyle/>
        <a:p>
          <a:endParaRPr lang="en-US"/>
        </a:p>
      </dgm:t>
    </dgm:pt>
    <dgm:pt modelId="{EBD655DA-A11A-4372-B26B-8AF43F316FF1}" type="pres">
      <dgm:prSet presAssocID="{592288F9-D498-4702-BBBA-0C27705A486E}" presName="node" presStyleLbl="node1" presStyleIdx="0" presStyleCnt="6">
        <dgm:presLayoutVars>
          <dgm:bulletEnabled val="1"/>
        </dgm:presLayoutVars>
      </dgm:prSet>
      <dgm:spPr/>
      <dgm:t>
        <a:bodyPr/>
        <a:lstStyle/>
        <a:p>
          <a:endParaRPr lang="en-US"/>
        </a:p>
      </dgm:t>
    </dgm:pt>
    <dgm:pt modelId="{6A74B010-8E7B-4B1C-9ADB-A9E5C5F19CED}" type="pres">
      <dgm:prSet presAssocID="{9B62E332-F7BB-4736-8E4F-419EA647CFA7}" presName="parTrans" presStyleLbl="sibTrans2D1" presStyleIdx="1" presStyleCnt="6"/>
      <dgm:spPr/>
      <dgm:t>
        <a:bodyPr/>
        <a:lstStyle/>
        <a:p>
          <a:endParaRPr lang="en-US"/>
        </a:p>
      </dgm:t>
    </dgm:pt>
    <dgm:pt modelId="{B3CC1010-AF11-47B4-9A6F-9BBCB551C5A1}" type="pres">
      <dgm:prSet presAssocID="{9B62E332-F7BB-4736-8E4F-419EA647CFA7}" presName="connectorText" presStyleLbl="sibTrans2D1" presStyleIdx="1" presStyleCnt="6"/>
      <dgm:spPr/>
      <dgm:t>
        <a:bodyPr/>
        <a:lstStyle/>
        <a:p>
          <a:endParaRPr lang="en-US"/>
        </a:p>
      </dgm:t>
    </dgm:pt>
    <dgm:pt modelId="{B884A176-A3BD-4C66-9DCF-2F488E4B1FA9}" type="pres">
      <dgm:prSet presAssocID="{8F99F2D5-0038-49EC-9E08-A1F9D7E942F4}" presName="node" presStyleLbl="node1" presStyleIdx="1" presStyleCnt="6">
        <dgm:presLayoutVars>
          <dgm:bulletEnabled val="1"/>
        </dgm:presLayoutVars>
      </dgm:prSet>
      <dgm:spPr/>
      <dgm:t>
        <a:bodyPr/>
        <a:lstStyle/>
        <a:p>
          <a:endParaRPr lang="en-US"/>
        </a:p>
      </dgm:t>
    </dgm:pt>
    <dgm:pt modelId="{E5DFBBB9-D9A0-4DE5-9946-7195B7D8D0D9}" type="pres">
      <dgm:prSet presAssocID="{8290CF30-07C5-4499-B688-AE5E051F32D7}" presName="parTrans" presStyleLbl="sibTrans2D1" presStyleIdx="2" presStyleCnt="6"/>
      <dgm:spPr/>
      <dgm:t>
        <a:bodyPr/>
        <a:lstStyle/>
        <a:p>
          <a:endParaRPr lang="en-US"/>
        </a:p>
      </dgm:t>
    </dgm:pt>
    <dgm:pt modelId="{3A7513DB-A68F-4966-B78D-FDB89775CE49}" type="pres">
      <dgm:prSet presAssocID="{8290CF30-07C5-4499-B688-AE5E051F32D7}" presName="connectorText" presStyleLbl="sibTrans2D1" presStyleIdx="2" presStyleCnt="6"/>
      <dgm:spPr/>
      <dgm:t>
        <a:bodyPr/>
        <a:lstStyle/>
        <a:p>
          <a:endParaRPr lang="en-US"/>
        </a:p>
      </dgm:t>
    </dgm:pt>
    <dgm:pt modelId="{BD177DDA-41B4-43FF-8AC6-A24E678083DD}" type="pres">
      <dgm:prSet presAssocID="{DBA1AD88-501C-4304-BB75-98367D4911A4}" presName="node" presStyleLbl="node1" presStyleIdx="2" presStyleCnt="6">
        <dgm:presLayoutVars>
          <dgm:bulletEnabled val="1"/>
        </dgm:presLayoutVars>
      </dgm:prSet>
      <dgm:spPr/>
      <dgm:t>
        <a:bodyPr/>
        <a:lstStyle/>
        <a:p>
          <a:endParaRPr lang="en-US"/>
        </a:p>
      </dgm:t>
    </dgm:pt>
    <dgm:pt modelId="{6EB02353-4C7E-4499-B309-642FF1A095C6}" type="pres">
      <dgm:prSet presAssocID="{0547399B-3B43-4579-9EDB-1A0EC8DAF28A}" presName="parTrans" presStyleLbl="sibTrans2D1" presStyleIdx="3" presStyleCnt="6"/>
      <dgm:spPr/>
      <dgm:t>
        <a:bodyPr/>
        <a:lstStyle/>
        <a:p>
          <a:endParaRPr lang="en-US"/>
        </a:p>
      </dgm:t>
    </dgm:pt>
    <dgm:pt modelId="{5157AEE3-98D5-4A56-8DBF-6CFC6DB9C7AE}" type="pres">
      <dgm:prSet presAssocID="{0547399B-3B43-4579-9EDB-1A0EC8DAF28A}" presName="connectorText" presStyleLbl="sibTrans2D1" presStyleIdx="3" presStyleCnt="6"/>
      <dgm:spPr/>
      <dgm:t>
        <a:bodyPr/>
        <a:lstStyle/>
        <a:p>
          <a:endParaRPr lang="en-US"/>
        </a:p>
      </dgm:t>
    </dgm:pt>
    <dgm:pt modelId="{6320C392-87BD-4973-A9E2-596DCC1A6E94}" type="pres">
      <dgm:prSet presAssocID="{80CACF16-EB9F-4346-B9AC-9DAF5E25712D}" presName="node" presStyleLbl="node1" presStyleIdx="3" presStyleCnt="6">
        <dgm:presLayoutVars>
          <dgm:bulletEnabled val="1"/>
        </dgm:presLayoutVars>
      </dgm:prSet>
      <dgm:spPr/>
      <dgm:t>
        <a:bodyPr/>
        <a:lstStyle/>
        <a:p>
          <a:endParaRPr lang="en-US"/>
        </a:p>
      </dgm:t>
    </dgm:pt>
    <dgm:pt modelId="{F5C42E19-18C2-4D0E-B614-28C29421C025}" type="pres">
      <dgm:prSet presAssocID="{11F99D36-5677-4992-B833-BBAF58C3BE79}" presName="parTrans" presStyleLbl="sibTrans2D1" presStyleIdx="4" presStyleCnt="6"/>
      <dgm:spPr/>
      <dgm:t>
        <a:bodyPr/>
        <a:lstStyle/>
        <a:p>
          <a:endParaRPr lang="en-US"/>
        </a:p>
      </dgm:t>
    </dgm:pt>
    <dgm:pt modelId="{D79AA7AC-9575-4E5C-B53D-51486B640DAB}" type="pres">
      <dgm:prSet presAssocID="{11F99D36-5677-4992-B833-BBAF58C3BE79}" presName="connectorText" presStyleLbl="sibTrans2D1" presStyleIdx="4" presStyleCnt="6"/>
      <dgm:spPr/>
      <dgm:t>
        <a:bodyPr/>
        <a:lstStyle/>
        <a:p>
          <a:endParaRPr lang="en-US"/>
        </a:p>
      </dgm:t>
    </dgm:pt>
    <dgm:pt modelId="{40BA52A1-1659-4059-A06C-91676567279A}" type="pres">
      <dgm:prSet presAssocID="{2DE55DA2-48E3-4660-BA43-0A073C03C5E6}" presName="node" presStyleLbl="node1" presStyleIdx="4" presStyleCnt="6">
        <dgm:presLayoutVars>
          <dgm:bulletEnabled val="1"/>
        </dgm:presLayoutVars>
      </dgm:prSet>
      <dgm:spPr/>
      <dgm:t>
        <a:bodyPr/>
        <a:lstStyle/>
        <a:p>
          <a:endParaRPr lang="en-US"/>
        </a:p>
      </dgm:t>
    </dgm:pt>
    <dgm:pt modelId="{EF89239D-46B7-4028-B11E-D315D1310142}" type="pres">
      <dgm:prSet presAssocID="{BE27F86D-A81E-48AE-BAC9-D67AC3FC5DE5}" presName="parTrans" presStyleLbl="sibTrans2D1" presStyleIdx="5" presStyleCnt="6"/>
      <dgm:spPr/>
      <dgm:t>
        <a:bodyPr/>
        <a:lstStyle/>
        <a:p>
          <a:endParaRPr lang="en-US"/>
        </a:p>
      </dgm:t>
    </dgm:pt>
    <dgm:pt modelId="{6E061487-61D1-47A4-AA4E-5E3C44780CC5}" type="pres">
      <dgm:prSet presAssocID="{BE27F86D-A81E-48AE-BAC9-D67AC3FC5DE5}" presName="connectorText" presStyleLbl="sibTrans2D1" presStyleIdx="5" presStyleCnt="6"/>
      <dgm:spPr/>
      <dgm:t>
        <a:bodyPr/>
        <a:lstStyle/>
        <a:p>
          <a:endParaRPr lang="en-US"/>
        </a:p>
      </dgm:t>
    </dgm:pt>
    <dgm:pt modelId="{E1C5F828-1BB5-4FA6-9670-4CE38046F789}" type="pres">
      <dgm:prSet presAssocID="{C8148AE5-A1E5-45CA-879F-7A7DB7BDD6D9}" presName="node" presStyleLbl="node1" presStyleIdx="5" presStyleCnt="6">
        <dgm:presLayoutVars>
          <dgm:bulletEnabled val="1"/>
        </dgm:presLayoutVars>
      </dgm:prSet>
      <dgm:spPr/>
      <dgm:t>
        <a:bodyPr/>
        <a:lstStyle/>
        <a:p>
          <a:endParaRPr lang="en-US"/>
        </a:p>
      </dgm:t>
    </dgm:pt>
  </dgm:ptLst>
  <dgm:cxnLst>
    <dgm:cxn modelId="{075F59A8-B791-48D7-9C59-95C204FCD651}" type="presOf" srcId="{11F99D36-5677-4992-B833-BBAF58C3BE79}" destId="{D79AA7AC-9575-4E5C-B53D-51486B640DAB}" srcOrd="1" destOrd="0" presId="urn:microsoft.com/office/officeart/2005/8/layout/radial5"/>
    <dgm:cxn modelId="{C7274F46-C9EB-4669-A619-6861321F4A98}" type="presOf" srcId="{80CACF16-EB9F-4346-B9AC-9DAF5E25712D}" destId="{6320C392-87BD-4973-A9E2-596DCC1A6E94}" srcOrd="0" destOrd="0" presId="urn:microsoft.com/office/officeart/2005/8/layout/radial5"/>
    <dgm:cxn modelId="{EA83C54B-3B60-4265-BDAF-B756C6E5A4DE}" type="presOf" srcId="{BF842BDE-3E02-4AE8-B79E-F8A0EA8FD870}" destId="{3DC9349C-CF46-4F14-9538-A31A3250D332}" srcOrd="1" destOrd="0" presId="urn:microsoft.com/office/officeart/2005/8/layout/radial5"/>
    <dgm:cxn modelId="{9EDB4A88-E6A8-412C-BDE5-8CE9FF53B376}" type="presOf" srcId="{8290CF30-07C5-4499-B688-AE5E051F32D7}" destId="{3A7513DB-A68F-4966-B78D-FDB89775CE49}" srcOrd="1" destOrd="0" presId="urn:microsoft.com/office/officeart/2005/8/layout/radial5"/>
    <dgm:cxn modelId="{F9177395-821D-4626-BAE6-2B25CFFB6CA6}" srcId="{0EC35F07-1317-43F7-9B0E-DC475295347B}" destId="{DBA1AD88-501C-4304-BB75-98367D4911A4}" srcOrd="2" destOrd="0" parTransId="{8290CF30-07C5-4499-B688-AE5E051F32D7}" sibTransId="{A89DA021-1F6C-4AC1-947B-DEF294643817}"/>
    <dgm:cxn modelId="{7B13A427-D24D-46E3-874D-B340DFE2DD80}" type="presOf" srcId="{C8148AE5-A1E5-45CA-879F-7A7DB7BDD6D9}" destId="{E1C5F828-1BB5-4FA6-9670-4CE38046F789}" srcOrd="0" destOrd="0" presId="urn:microsoft.com/office/officeart/2005/8/layout/radial5"/>
    <dgm:cxn modelId="{A4E2B1B0-B807-43B3-BDA1-59FEB89D6F3A}" type="presOf" srcId="{11F99D36-5677-4992-B833-BBAF58C3BE79}" destId="{F5C42E19-18C2-4D0E-B614-28C29421C025}" srcOrd="0" destOrd="0" presId="urn:microsoft.com/office/officeart/2005/8/layout/radial5"/>
    <dgm:cxn modelId="{4F26DBAE-BA7F-4D26-BF19-39F0B72F8060}" type="presOf" srcId="{BE27F86D-A81E-48AE-BAC9-D67AC3FC5DE5}" destId="{EF89239D-46B7-4028-B11E-D315D1310142}" srcOrd="0" destOrd="0" presId="urn:microsoft.com/office/officeart/2005/8/layout/radial5"/>
    <dgm:cxn modelId="{E942C38F-C886-4BAD-A5B2-71322BE8883C}" srcId="{84B639A6-0531-4BF5-B435-AC7BCB6D7F82}" destId="{0EC35F07-1317-43F7-9B0E-DC475295347B}" srcOrd="0" destOrd="0" parTransId="{72F8BA3D-21E2-4557-9A8B-214832B6EC12}" sibTransId="{E7F8502E-333F-4360-8A93-D1A1506695BF}"/>
    <dgm:cxn modelId="{4EA37BE2-CBD9-4AF0-A745-E42CA8235303}" type="presOf" srcId="{0547399B-3B43-4579-9EDB-1A0EC8DAF28A}" destId="{5157AEE3-98D5-4A56-8DBF-6CFC6DB9C7AE}" srcOrd="1" destOrd="0" presId="urn:microsoft.com/office/officeart/2005/8/layout/radial5"/>
    <dgm:cxn modelId="{35223406-7FB9-461C-9A34-AAFFC31BB4EA}" srcId="{0EC35F07-1317-43F7-9B0E-DC475295347B}" destId="{2DE55DA2-48E3-4660-BA43-0A073C03C5E6}" srcOrd="4" destOrd="0" parTransId="{11F99D36-5677-4992-B833-BBAF58C3BE79}" sibTransId="{40FE5564-7B06-45D0-942F-282DAFEAE8C3}"/>
    <dgm:cxn modelId="{59765BFD-0D30-4772-BFA4-37B4A421323A}" type="presOf" srcId="{DBA1AD88-501C-4304-BB75-98367D4911A4}" destId="{BD177DDA-41B4-43FF-8AC6-A24E678083DD}" srcOrd="0" destOrd="0" presId="urn:microsoft.com/office/officeart/2005/8/layout/radial5"/>
    <dgm:cxn modelId="{CBD6C3AF-9698-4CE5-8E26-98F746E211A2}" type="presOf" srcId="{2DE55DA2-48E3-4660-BA43-0A073C03C5E6}" destId="{40BA52A1-1659-4059-A06C-91676567279A}" srcOrd="0" destOrd="0" presId="urn:microsoft.com/office/officeart/2005/8/layout/radial5"/>
    <dgm:cxn modelId="{52936815-797E-48A8-BB3C-66297A78A169}" type="presOf" srcId="{592288F9-D498-4702-BBBA-0C27705A486E}" destId="{EBD655DA-A11A-4372-B26B-8AF43F316FF1}" srcOrd="0" destOrd="0" presId="urn:microsoft.com/office/officeart/2005/8/layout/radial5"/>
    <dgm:cxn modelId="{5D5E8972-34E8-45B7-A55D-E51EB4637CC1}" type="presOf" srcId="{9B62E332-F7BB-4736-8E4F-419EA647CFA7}" destId="{6A74B010-8E7B-4B1C-9ADB-A9E5C5F19CED}" srcOrd="0" destOrd="0" presId="urn:microsoft.com/office/officeart/2005/8/layout/radial5"/>
    <dgm:cxn modelId="{1F477518-07FC-43E8-821C-A09E4EAB7049}" srcId="{0EC35F07-1317-43F7-9B0E-DC475295347B}" destId="{80CACF16-EB9F-4346-B9AC-9DAF5E25712D}" srcOrd="3" destOrd="0" parTransId="{0547399B-3B43-4579-9EDB-1A0EC8DAF28A}" sibTransId="{305A1186-0F02-45FF-B6E1-31F59A73F52C}"/>
    <dgm:cxn modelId="{48C3367E-4474-4E45-B27E-EED5D39E097D}" type="presOf" srcId="{8290CF30-07C5-4499-B688-AE5E051F32D7}" destId="{E5DFBBB9-D9A0-4DE5-9946-7195B7D8D0D9}" srcOrd="0" destOrd="0" presId="urn:microsoft.com/office/officeart/2005/8/layout/radial5"/>
    <dgm:cxn modelId="{2E6509E6-C11D-48C2-9C76-1E6204ADED91}" type="presOf" srcId="{0EC35F07-1317-43F7-9B0E-DC475295347B}" destId="{A536D926-0870-4519-A324-460055953F0B}" srcOrd="0" destOrd="0" presId="urn:microsoft.com/office/officeart/2005/8/layout/radial5"/>
    <dgm:cxn modelId="{1F413C0E-2A3C-48A2-8AE4-44BB78CA32CD}" srcId="{0EC35F07-1317-43F7-9B0E-DC475295347B}" destId="{592288F9-D498-4702-BBBA-0C27705A486E}" srcOrd="0" destOrd="0" parTransId="{BF842BDE-3E02-4AE8-B79E-F8A0EA8FD870}" sibTransId="{56F170A2-4A3A-4752-91C7-838C31D3DB6D}"/>
    <dgm:cxn modelId="{5121B5F6-EFB3-49F4-8AAA-BA583242AD7C}" type="presOf" srcId="{BF842BDE-3E02-4AE8-B79E-F8A0EA8FD870}" destId="{E9AD7882-3AB0-4F05-9AD6-5654D4F98626}" srcOrd="0" destOrd="0" presId="urn:microsoft.com/office/officeart/2005/8/layout/radial5"/>
    <dgm:cxn modelId="{664F346A-1E80-454D-94A1-7EC5E2A16683}" srcId="{0EC35F07-1317-43F7-9B0E-DC475295347B}" destId="{C8148AE5-A1E5-45CA-879F-7A7DB7BDD6D9}" srcOrd="5" destOrd="0" parTransId="{BE27F86D-A81E-48AE-BAC9-D67AC3FC5DE5}" sibTransId="{2B32389F-A479-47E3-B660-9765661A21C5}"/>
    <dgm:cxn modelId="{C994748B-7BB0-4318-A4C4-99CFBF4CCF8F}" type="presOf" srcId="{BE27F86D-A81E-48AE-BAC9-D67AC3FC5DE5}" destId="{6E061487-61D1-47A4-AA4E-5E3C44780CC5}" srcOrd="1" destOrd="0" presId="urn:microsoft.com/office/officeart/2005/8/layout/radial5"/>
    <dgm:cxn modelId="{679E0C2C-91DA-4032-950B-7E91DCB3A19B}" type="presOf" srcId="{8F99F2D5-0038-49EC-9E08-A1F9D7E942F4}" destId="{B884A176-A3BD-4C66-9DCF-2F488E4B1FA9}" srcOrd="0" destOrd="0" presId="urn:microsoft.com/office/officeart/2005/8/layout/radial5"/>
    <dgm:cxn modelId="{A6680F73-A251-49BA-85DB-9ADC52E98810}" type="presOf" srcId="{9B62E332-F7BB-4736-8E4F-419EA647CFA7}" destId="{B3CC1010-AF11-47B4-9A6F-9BBCB551C5A1}" srcOrd="1" destOrd="0" presId="urn:microsoft.com/office/officeart/2005/8/layout/radial5"/>
    <dgm:cxn modelId="{6C9A7CD1-3C96-49A9-A3AE-FE1A382DB0AA}" srcId="{0EC35F07-1317-43F7-9B0E-DC475295347B}" destId="{8F99F2D5-0038-49EC-9E08-A1F9D7E942F4}" srcOrd="1" destOrd="0" parTransId="{9B62E332-F7BB-4736-8E4F-419EA647CFA7}" sibTransId="{5A76B604-F107-43DB-B562-FE77F4A4DB03}"/>
    <dgm:cxn modelId="{F27B80F2-B86C-45DE-AEC0-51F9B78697AE}" type="presOf" srcId="{0547399B-3B43-4579-9EDB-1A0EC8DAF28A}" destId="{6EB02353-4C7E-4499-B309-642FF1A095C6}" srcOrd="0" destOrd="0" presId="urn:microsoft.com/office/officeart/2005/8/layout/radial5"/>
    <dgm:cxn modelId="{AB0A6AFF-31A5-4747-AC55-FB1507C1EE6D}" type="presOf" srcId="{84B639A6-0531-4BF5-B435-AC7BCB6D7F82}" destId="{8C4A8766-CA89-4151-9152-4DD657EF0268}" srcOrd="0" destOrd="0" presId="urn:microsoft.com/office/officeart/2005/8/layout/radial5"/>
    <dgm:cxn modelId="{612007EB-F156-45A1-9996-6A8DBFAAA002}" type="presParOf" srcId="{8C4A8766-CA89-4151-9152-4DD657EF0268}" destId="{A536D926-0870-4519-A324-460055953F0B}" srcOrd="0" destOrd="0" presId="urn:microsoft.com/office/officeart/2005/8/layout/radial5"/>
    <dgm:cxn modelId="{C69CFF7B-3E8C-4132-A497-04C100187C9C}" type="presParOf" srcId="{8C4A8766-CA89-4151-9152-4DD657EF0268}" destId="{E9AD7882-3AB0-4F05-9AD6-5654D4F98626}" srcOrd="1" destOrd="0" presId="urn:microsoft.com/office/officeart/2005/8/layout/radial5"/>
    <dgm:cxn modelId="{8244B295-60DF-4A20-9717-85F64372711C}" type="presParOf" srcId="{E9AD7882-3AB0-4F05-9AD6-5654D4F98626}" destId="{3DC9349C-CF46-4F14-9538-A31A3250D332}" srcOrd="0" destOrd="0" presId="urn:microsoft.com/office/officeart/2005/8/layout/radial5"/>
    <dgm:cxn modelId="{744B5CB9-5168-4D3F-B94E-58BE5D2CF592}" type="presParOf" srcId="{8C4A8766-CA89-4151-9152-4DD657EF0268}" destId="{EBD655DA-A11A-4372-B26B-8AF43F316FF1}" srcOrd="2" destOrd="0" presId="urn:microsoft.com/office/officeart/2005/8/layout/radial5"/>
    <dgm:cxn modelId="{9F1E566E-DEA6-47C2-877C-E7AA859D9C55}" type="presParOf" srcId="{8C4A8766-CA89-4151-9152-4DD657EF0268}" destId="{6A74B010-8E7B-4B1C-9ADB-A9E5C5F19CED}" srcOrd="3" destOrd="0" presId="urn:microsoft.com/office/officeart/2005/8/layout/radial5"/>
    <dgm:cxn modelId="{C51B7086-573D-431E-B15D-828181A93CA2}" type="presParOf" srcId="{6A74B010-8E7B-4B1C-9ADB-A9E5C5F19CED}" destId="{B3CC1010-AF11-47B4-9A6F-9BBCB551C5A1}" srcOrd="0" destOrd="0" presId="urn:microsoft.com/office/officeart/2005/8/layout/radial5"/>
    <dgm:cxn modelId="{02680039-774F-40B1-B814-377B15B60CA8}" type="presParOf" srcId="{8C4A8766-CA89-4151-9152-4DD657EF0268}" destId="{B884A176-A3BD-4C66-9DCF-2F488E4B1FA9}" srcOrd="4" destOrd="0" presId="urn:microsoft.com/office/officeart/2005/8/layout/radial5"/>
    <dgm:cxn modelId="{50444517-3A23-41C3-84E9-17E6953BEE0B}" type="presParOf" srcId="{8C4A8766-CA89-4151-9152-4DD657EF0268}" destId="{E5DFBBB9-D9A0-4DE5-9946-7195B7D8D0D9}" srcOrd="5" destOrd="0" presId="urn:microsoft.com/office/officeart/2005/8/layout/radial5"/>
    <dgm:cxn modelId="{0F15D401-9136-4486-A6AF-F522BF05B64B}" type="presParOf" srcId="{E5DFBBB9-D9A0-4DE5-9946-7195B7D8D0D9}" destId="{3A7513DB-A68F-4966-B78D-FDB89775CE49}" srcOrd="0" destOrd="0" presId="urn:microsoft.com/office/officeart/2005/8/layout/radial5"/>
    <dgm:cxn modelId="{B7446C93-8852-422C-86C1-E35EA03E6BFD}" type="presParOf" srcId="{8C4A8766-CA89-4151-9152-4DD657EF0268}" destId="{BD177DDA-41B4-43FF-8AC6-A24E678083DD}" srcOrd="6" destOrd="0" presId="urn:microsoft.com/office/officeart/2005/8/layout/radial5"/>
    <dgm:cxn modelId="{4D1C0C3C-2916-4FD8-84B2-DC7593FA7772}" type="presParOf" srcId="{8C4A8766-CA89-4151-9152-4DD657EF0268}" destId="{6EB02353-4C7E-4499-B309-642FF1A095C6}" srcOrd="7" destOrd="0" presId="urn:microsoft.com/office/officeart/2005/8/layout/radial5"/>
    <dgm:cxn modelId="{29634B3D-ED89-4FC3-B792-D1E339135A0B}" type="presParOf" srcId="{6EB02353-4C7E-4499-B309-642FF1A095C6}" destId="{5157AEE3-98D5-4A56-8DBF-6CFC6DB9C7AE}" srcOrd="0" destOrd="0" presId="urn:microsoft.com/office/officeart/2005/8/layout/radial5"/>
    <dgm:cxn modelId="{E3BC2FF7-0DD6-4D96-8084-F84C1EAA874F}" type="presParOf" srcId="{8C4A8766-CA89-4151-9152-4DD657EF0268}" destId="{6320C392-87BD-4973-A9E2-596DCC1A6E94}" srcOrd="8" destOrd="0" presId="urn:microsoft.com/office/officeart/2005/8/layout/radial5"/>
    <dgm:cxn modelId="{B6A8EBFB-3450-4D8F-ADD2-22D1EBA43160}" type="presParOf" srcId="{8C4A8766-CA89-4151-9152-4DD657EF0268}" destId="{F5C42E19-18C2-4D0E-B614-28C29421C025}" srcOrd="9" destOrd="0" presId="urn:microsoft.com/office/officeart/2005/8/layout/radial5"/>
    <dgm:cxn modelId="{12EBDE49-13C3-4DD0-BAD2-D6FC4E458FD2}" type="presParOf" srcId="{F5C42E19-18C2-4D0E-B614-28C29421C025}" destId="{D79AA7AC-9575-4E5C-B53D-51486B640DAB}" srcOrd="0" destOrd="0" presId="urn:microsoft.com/office/officeart/2005/8/layout/radial5"/>
    <dgm:cxn modelId="{B9CFB139-FE08-489F-B921-D0A9354BD994}" type="presParOf" srcId="{8C4A8766-CA89-4151-9152-4DD657EF0268}" destId="{40BA52A1-1659-4059-A06C-91676567279A}" srcOrd="10" destOrd="0" presId="urn:microsoft.com/office/officeart/2005/8/layout/radial5"/>
    <dgm:cxn modelId="{53FE7AEE-FE38-479D-A9F6-E49723015F4F}" type="presParOf" srcId="{8C4A8766-CA89-4151-9152-4DD657EF0268}" destId="{EF89239D-46B7-4028-B11E-D315D1310142}" srcOrd="11" destOrd="0" presId="urn:microsoft.com/office/officeart/2005/8/layout/radial5"/>
    <dgm:cxn modelId="{BA7786FD-42A6-4386-A9AF-1B4808C647E0}" type="presParOf" srcId="{EF89239D-46B7-4028-B11E-D315D1310142}" destId="{6E061487-61D1-47A4-AA4E-5E3C44780CC5}" srcOrd="0" destOrd="0" presId="urn:microsoft.com/office/officeart/2005/8/layout/radial5"/>
    <dgm:cxn modelId="{10FDF804-2160-4A58-A1C7-B416D7B416AD}" type="presParOf" srcId="{8C4A8766-CA89-4151-9152-4DD657EF0268}" destId="{E1C5F828-1BB5-4FA6-9670-4CE38046F789}"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CCEBAE0A-D8E7-4F8B-8192-39CAF2DC8B4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4A4F1A0-A38B-4DC0-B3C7-43F96EE049C6}">
      <dgm:prSet/>
      <dgm:spPr>
        <a:xfrm>
          <a:off x="0" y="46589"/>
          <a:ext cx="7507224" cy="1076400"/>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0" i="0" smtClean="0">
              <a:solidFill>
                <a:sysClr val="window" lastClr="FFFFFF"/>
              </a:solidFill>
              <a:latin typeface="Arial"/>
              <a:ea typeface="+mn-ea"/>
              <a:cs typeface="+mn-cs"/>
            </a:rPr>
            <a:t>Offline</a:t>
          </a:r>
          <a:endParaRPr lang="en-US">
            <a:solidFill>
              <a:sysClr val="window" lastClr="FFFFFF"/>
            </a:solidFill>
            <a:latin typeface="Arial"/>
            <a:ea typeface="+mn-ea"/>
            <a:cs typeface="+mn-cs"/>
          </a:endParaRPr>
        </a:p>
      </dgm:t>
    </dgm:pt>
    <dgm:pt modelId="{25885904-F03A-4FEB-9559-7A5A78AAFAE2}" type="parTrans" cxnId="{238774BD-8949-4021-A719-1B5FD9C2CA2E}">
      <dgm:prSet/>
      <dgm:spPr/>
      <dgm:t>
        <a:bodyPr/>
        <a:lstStyle/>
        <a:p>
          <a:endParaRPr lang="en-US"/>
        </a:p>
      </dgm:t>
    </dgm:pt>
    <dgm:pt modelId="{C7E97923-3926-4E04-98DE-240FD7865047}" type="sibTrans" cxnId="{238774BD-8949-4021-A719-1B5FD9C2CA2E}">
      <dgm:prSet/>
      <dgm:spPr/>
      <dgm:t>
        <a:bodyPr/>
        <a:lstStyle/>
        <a:p>
          <a:endParaRPr lang="en-US"/>
        </a:p>
      </dgm:t>
    </dgm:pt>
    <dgm:pt modelId="{1910625F-EB5B-484E-BB21-5887B0E439E7}">
      <dgm:prSet/>
      <dgm:spPr>
        <a:xfrm>
          <a:off x="0" y="1255469"/>
          <a:ext cx="7507224" cy="1076400"/>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0" i="0" dirty="0" smtClean="0">
              <a:solidFill>
                <a:sysClr val="window" lastClr="FFFFFF"/>
              </a:solidFill>
              <a:latin typeface="Arial"/>
              <a:ea typeface="+mn-ea"/>
              <a:cs typeface="+mn-cs"/>
            </a:rPr>
            <a:t>Simple Structure</a:t>
          </a:r>
          <a:endParaRPr lang="en-US" dirty="0">
            <a:solidFill>
              <a:sysClr val="window" lastClr="FFFFFF"/>
            </a:solidFill>
            <a:latin typeface="Arial"/>
            <a:ea typeface="+mn-ea"/>
            <a:cs typeface="+mn-cs"/>
          </a:endParaRPr>
        </a:p>
      </dgm:t>
    </dgm:pt>
    <dgm:pt modelId="{5969F005-CABD-4C91-BA3C-285B919EC922}" type="parTrans" cxnId="{C5FA5345-C77F-4927-BCEE-17DB1FDCCF53}">
      <dgm:prSet/>
      <dgm:spPr/>
      <dgm:t>
        <a:bodyPr/>
        <a:lstStyle/>
        <a:p>
          <a:endParaRPr lang="en-US"/>
        </a:p>
      </dgm:t>
    </dgm:pt>
    <dgm:pt modelId="{75D676C4-C6F1-4ACB-AAC1-13BB4E4BED97}" type="sibTrans" cxnId="{C5FA5345-C77F-4927-BCEE-17DB1FDCCF53}">
      <dgm:prSet/>
      <dgm:spPr/>
      <dgm:t>
        <a:bodyPr/>
        <a:lstStyle/>
        <a:p>
          <a:endParaRPr lang="en-US"/>
        </a:p>
      </dgm:t>
    </dgm:pt>
    <dgm:pt modelId="{C2991123-6B37-47F9-BDFC-4B9058BAB8F1}">
      <dgm:prSet/>
      <dgm:spPr>
        <a:xfrm>
          <a:off x="0" y="2464349"/>
          <a:ext cx="7507224" cy="1076400"/>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0" i="0" dirty="0" smtClean="0">
              <a:solidFill>
                <a:sysClr val="window" lastClr="FFFFFF"/>
              </a:solidFill>
              <a:latin typeface="Arial"/>
              <a:ea typeface="+mn-ea"/>
              <a:cs typeface="+mn-cs"/>
            </a:rPr>
            <a:t>Pre-computed </a:t>
          </a:r>
          <a:endParaRPr lang="en-US" dirty="0">
            <a:solidFill>
              <a:sysClr val="window" lastClr="FFFFFF"/>
            </a:solidFill>
            <a:latin typeface="Arial"/>
            <a:ea typeface="+mn-ea"/>
            <a:cs typeface="+mn-cs"/>
          </a:endParaRPr>
        </a:p>
      </dgm:t>
    </dgm:pt>
    <dgm:pt modelId="{BD87116C-A5FE-4936-8E9C-C2D854C82589}" type="parTrans" cxnId="{E2D79FBA-6393-41E2-9DF1-C2D167818897}">
      <dgm:prSet/>
      <dgm:spPr/>
      <dgm:t>
        <a:bodyPr/>
        <a:lstStyle/>
        <a:p>
          <a:endParaRPr lang="en-US"/>
        </a:p>
      </dgm:t>
    </dgm:pt>
    <dgm:pt modelId="{38244286-791E-4B90-8426-436AEDC82EC2}" type="sibTrans" cxnId="{E2D79FBA-6393-41E2-9DF1-C2D167818897}">
      <dgm:prSet/>
      <dgm:spPr/>
      <dgm:t>
        <a:bodyPr/>
        <a:lstStyle/>
        <a:p>
          <a:endParaRPr lang="en-US"/>
        </a:p>
      </dgm:t>
    </dgm:pt>
    <dgm:pt modelId="{8D06C980-88B9-4C31-9ECE-FA3D362C0A31}">
      <dgm:prSet/>
      <dgm:spPr>
        <a:xfrm>
          <a:off x="0" y="3673229"/>
          <a:ext cx="7507224" cy="1076400"/>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b="0" i="0" dirty="0" smtClean="0">
              <a:solidFill>
                <a:sysClr val="window" lastClr="FFFFFF"/>
              </a:solidFill>
              <a:latin typeface="Arial"/>
              <a:ea typeface="+mn-ea"/>
              <a:cs typeface="+mn-cs"/>
            </a:rPr>
            <a:t>Faster Reads</a:t>
          </a:r>
          <a:endParaRPr lang="en-US" dirty="0">
            <a:solidFill>
              <a:sysClr val="window" lastClr="FFFFFF"/>
            </a:solidFill>
            <a:latin typeface="Arial"/>
            <a:ea typeface="+mn-ea"/>
            <a:cs typeface="+mn-cs"/>
          </a:endParaRPr>
        </a:p>
      </dgm:t>
    </dgm:pt>
    <dgm:pt modelId="{55AF1BDC-234B-4959-8D61-6D843F74B870}" type="parTrans" cxnId="{79FF4E61-D5CA-43D7-A513-2C8655AB71D0}">
      <dgm:prSet/>
      <dgm:spPr/>
      <dgm:t>
        <a:bodyPr/>
        <a:lstStyle/>
        <a:p>
          <a:endParaRPr lang="en-US"/>
        </a:p>
      </dgm:t>
    </dgm:pt>
    <dgm:pt modelId="{554B1C9D-0B1B-44BA-815C-46FFD1778BAB}" type="sibTrans" cxnId="{79FF4E61-D5CA-43D7-A513-2C8655AB71D0}">
      <dgm:prSet/>
      <dgm:spPr/>
      <dgm:t>
        <a:bodyPr/>
        <a:lstStyle/>
        <a:p>
          <a:endParaRPr lang="en-US"/>
        </a:p>
      </dgm:t>
    </dgm:pt>
    <dgm:pt modelId="{7273903D-6FF4-43B3-8B7F-F0F59DECA05B}" type="pres">
      <dgm:prSet presAssocID="{CCEBAE0A-D8E7-4F8B-8192-39CAF2DC8B4C}" presName="linear" presStyleCnt="0">
        <dgm:presLayoutVars>
          <dgm:animLvl val="lvl"/>
          <dgm:resizeHandles val="exact"/>
        </dgm:presLayoutVars>
      </dgm:prSet>
      <dgm:spPr/>
      <dgm:t>
        <a:bodyPr/>
        <a:lstStyle/>
        <a:p>
          <a:endParaRPr lang="en-US"/>
        </a:p>
      </dgm:t>
    </dgm:pt>
    <dgm:pt modelId="{C3D26183-8FB7-4112-A7F0-709043C1FC1E}" type="pres">
      <dgm:prSet presAssocID="{84A4F1A0-A38B-4DC0-B3C7-43F96EE049C6}" presName="parentText" presStyleLbl="node1" presStyleIdx="0" presStyleCnt="4">
        <dgm:presLayoutVars>
          <dgm:chMax val="0"/>
          <dgm:bulletEnabled val="1"/>
        </dgm:presLayoutVars>
      </dgm:prSet>
      <dgm:spPr/>
      <dgm:t>
        <a:bodyPr/>
        <a:lstStyle/>
        <a:p>
          <a:endParaRPr lang="en-US"/>
        </a:p>
      </dgm:t>
    </dgm:pt>
    <dgm:pt modelId="{841F2DF1-C0E0-4571-B3F7-8ACF6E0A0AB6}" type="pres">
      <dgm:prSet presAssocID="{C7E97923-3926-4E04-98DE-240FD7865047}" presName="spacer" presStyleCnt="0"/>
      <dgm:spPr/>
    </dgm:pt>
    <dgm:pt modelId="{A1C38C0A-3EC9-4877-BFA6-8FB6519207FD}" type="pres">
      <dgm:prSet presAssocID="{1910625F-EB5B-484E-BB21-5887B0E439E7}" presName="parentText" presStyleLbl="node1" presStyleIdx="1" presStyleCnt="4">
        <dgm:presLayoutVars>
          <dgm:chMax val="0"/>
          <dgm:bulletEnabled val="1"/>
        </dgm:presLayoutVars>
      </dgm:prSet>
      <dgm:spPr/>
      <dgm:t>
        <a:bodyPr/>
        <a:lstStyle/>
        <a:p>
          <a:endParaRPr lang="en-US"/>
        </a:p>
      </dgm:t>
    </dgm:pt>
    <dgm:pt modelId="{D59B8F6B-B4F6-4203-8374-C82018438EB6}" type="pres">
      <dgm:prSet presAssocID="{75D676C4-C6F1-4ACB-AAC1-13BB4E4BED97}" presName="spacer" presStyleCnt="0"/>
      <dgm:spPr/>
    </dgm:pt>
    <dgm:pt modelId="{F567819A-9632-4D85-BFB2-E8ADC375674F}" type="pres">
      <dgm:prSet presAssocID="{C2991123-6B37-47F9-BDFC-4B9058BAB8F1}" presName="parentText" presStyleLbl="node1" presStyleIdx="2" presStyleCnt="4">
        <dgm:presLayoutVars>
          <dgm:chMax val="0"/>
          <dgm:bulletEnabled val="1"/>
        </dgm:presLayoutVars>
      </dgm:prSet>
      <dgm:spPr/>
      <dgm:t>
        <a:bodyPr/>
        <a:lstStyle/>
        <a:p>
          <a:endParaRPr lang="en-US"/>
        </a:p>
      </dgm:t>
    </dgm:pt>
    <dgm:pt modelId="{A57112F7-6957-41A8-B79A-A3ADDBA79C68}" type="pres">
      <dgm:prSet presAssocID="{38244286-791E-4B90-8426-436AEDC82EC2}" presName="spacer" presStyleCnt="0"/>
      <dgm:spPr/>
    </dgm:pt>
    <dgm:pt modelId="{684878B4-5FE0-41D6-809E-875CBDAF3435}" type="pres">
      <dgm:prSet presAssocID="{8D06C980-88B9-4C31-9ECE-FA3D362C0A31}" presName="parentText" presStyleLbl="node1" presStyleIdx="3" presStyleCnt="4">
        <dgm:presLayoutVars>
          <dgm:chMax val="0"/>
          <dgm:bulletEnabled val="1"/>
        </dgm:presLayoutVars>
      </dgm:prSet>
      <dgm:spPr/>
      <dgm:t>
        <a:bodyPr/>
        <a:lstStyle/>
        <a:p>
          <a:endParaRPr lang="en-US"/>
        </a:p>
      </dgm:t>
    </dgm:pt>
  </dgm:ptLst>
  <dgm:cxnLst>
    <dgm:cxn modelId="{238774BD-8949-4021-A719-1B5FD9C2CA2E}" srcId="{CCEBAE0A-D8E7-4F8B-8192-39CAF2DC8B4C}" destId="{84A4F1A0-A38B-4DC0-B3C7-43F96EE049C6}" srcOrd="0" destOrd="0" parTransId="{25885904-F03A-4FEB-9559-7A5A78AAFAE2}" sibTransId="{C7E97923-3926-4E04-98DE-240FD7865047}"/>
    <dgm:cxn modelId="{55FC71E2-5101-4C56-8CFF-BEF45B8BA275}" type="presOf" srcId="{8D06C980-88B9-4C31-9ECE-FA3D362C0A31}" destId="{684878B4-5FE0-41D6-809E-875CBDAF3435}" srcOrd="0" destOrd="0" presId="urn:microsoft.com/office/officeart/2005/8/layout/vList2"/>
    <dgm:cxn modelId="{79FF4E61-D5CA-43D7-A513-2C8655AB71D0}" srcId="{CCEBAE0A-D8E7-4F8B-8192-39CAF2DC8B4C}" destId="{8D06C980-88B9-4C31-9ECE-FA3D362C0A31}" srcOrd="3" destOrd="0" parTransId="{55AF1BDC-234B-4959-8D61-6D843F74B870}" sibTransId="{554B1C9D-0B1B-44BA-815C-46FFD1778BAB}"/>
    <dgm:cxn modelId="{E2D79FBA-6393-41E2-9DF1-C2D167818897}" srcId="{CCEBAE0A-D8E7-4F8B-8192-39CAF2DC8B4C}" destId="{C2991123-6B37-47F9-BDFC-4B9058BAB8F1}" srcOrd="2" destOrd="0" parTransId="{BD87116C-A5FE-4936-8E9C-C2D854C82589}" sibTransId="{38244286-791E-4B90-8426-436AEDC82EC2}"/>
    <dgm:cxn modelId="{BC19111D-2FA9-49DB-AC75-58FAD67D2C68}" type="presOf" srcId="{C2991123-6B37-47F9-BDFC-4B9058BAB8F1}" destId="{F567819A-9632-4D85-BFB2-E8ADC375674F}" srcOrd="0" destOrd="0" presId="urn:microsoft.com/office/officeart/2005/8/layout/vList2"/>
    <dgm:cxn modelId="{192C4FC4-FD4C-482A-9905-8A146DBA3CAC}" type="presOf" srcId="{CCEBAE0A-D8E7-4F8B-8192-39CAF2DC8B4C}" destId="{7273903D-6FF4-43B3-8B7F-F0F59DECA05B}" srcOrd="0" destOrd="0" presId="urn:microsoft.com/office/officeart/2005/8/layout/vList2"/>
    <dgm:cxn modelId="{C5FA5345-C77F-4927-BCEE-17DB1FDCCF53}" srcId="{CCEBAE0A-D8E7-4F8B-8192-39CAF2DC8B4C}" destId="{1910625F-EB5B-484E-BB21-5887B0E439E7}" srcOrd="1" destOrd="0" parTransId="{5969F005-CABD-4C91-BA3C-285B919EC922}" sibTransId="{75D676C4-C6F1-4ACB-AAC1-13BB4E4BED97}"/>
    <dgm:cxn modelId="{2D6B79EA-369A-43C0-9E4D-70027491CA99}" type="presOf" srcId="{1910625F-EB5B-484E-BB21-5887B0E439E7}" destId="{A1C38C0A-3EC9-4877-BFA6-8FB6519207FD}" srcOrd="0" destOrd="0" presId="urn:microsoft.com/office/officeart/2005/8/layout/vList2"/>
    <dgm:cxn modelId="{13F53C71-A67C-4A8B-B8A3-CA289AB9A15D}" type="presOf" srcId="{84A4F1A0-A38B-4DC0-B3C7-43F96EE049C6}" destId="{C3D26183-8FB7-4112-A7F0-709043C1FC1E}" srcOrd="0" destOrd="0" presId="urn:microsoft.com/office/officeart/2005/8/layout/vList2"/>
    <dgm:cxn modelId="{833AABFD-2E37-41DB-8BD1-660E21F01FE4}" type="presParOf" srcId="{7273903D-6FF4-43B3-8B7F-F0F59DECA05B}" destId="{C3D26183-8FB7-4112-A7F0-709043C1FC1E}" srcOrd="0" destOrd="0" presId="urn:microsoft.com/office/officeart/2005/8/layout/vList2"/>
    <dgm:cxn modelId="{96B1FDBD-A70A-4864-B15C-E5B83CA7B523}" type="presParOf" srcId="{7273903D-6FF4-43B3-8B7F-F0F59DECA05B}" destId="{841F2DF1-C0E0-4571-B3F7-8ACF6E0A0AB6}" srcOrd="1" destOrd="0" presId="urn:microsoft.com/office/officeart/2005/8/layout/vList2"/>
    <dgm:cxn modelId="{B2B5A4D6-7EC3-49C5-9A91-85F6AD4326CB}" type="presParOf" srcId="{7273903D-6FF4-43B3-8B7F-F0F59DECA05B}" destId="{A1C38C0A-3EC9-4877-BFA6-8FB6519207FD}" srcOrd="2" destOrd="0" presId="urn:microsoft.com/office/officeart/2005/8/layout/vList2"/>
    <dgm:cxn modelId="{38D4227A-C5E5-4D0A-8D60-E172C2ABCAFC}" type="presParOf" srcId="{7273903D-6FF4-43B3-8B7F-F0F59DECA05B}" destId="{D59B8F6B-B4F6-4203-8374-C82018438EB6}" srcOrd="3" destOrd="0" presId="urn:microsoft.com/office/officeart/2005/8/layout/vList2"/>
    <dgm:cxn modelId="{A47196FE-9567-4469-91BA-ECD1BDBEA050}" type="presParOf" srcId="{7273903D-6FF4-43B3-8B7F-F0F59DECA05B}" destId="{F567819A-9632-4D85-BFB2-E8ADC375674F}" srcOrd="4" destOrd="0" presId="urn:microsoft.com/office/officeart/2005/8/layout/vList2"/>
    <dgm:cxn modelId="{2E832169-DE89-44C4-A213-A51FCCDB7C2B}" type="presParOf" srcId="{7273903D-6FF4-43B3-8B7F-F0F59DECA05B}" destId="{A57112F7-6957-41A8-B79A-A3ADDBA79C68}" srcOrd="5" destOrd="0" presId="urn:microsoft.com/office/officeart/2005/8/layout/vList2"/>
    <dgm:cxn modelId="{DD564ABC-F82B-4838-98D5-A079C16249C4}" type="presParOf" srcId="{7273903D-6FF4-43B3-8B7F-F0F59DECA05B}" destId="{684878B4-5FE0-41D6-809E-875CBDAF343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4BEA90-5276-4686-8435-336E6AEE0C0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74EA3BF-B04A-414B-9760-78412C330196}">
      <dgm:prSet phldrT="[Text]"/>
      <dgm:spPr>
        <a:xfrm>
          <a:off x="191601" y="2255"/>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Revenue</a:t>
          </a:r>
          <a:endParaRPr lang="en-US" dirty="0">
            <a:solidFill>
              <a:sysClr val="window" lastClr="FFFFFF"/>
            </a:solidFill>
            <a:latin typeface="Arial"/>
            <a:ea typeface="+mn-ea"/>
            <a:cs typeface="+mn-cs"/>
          </a:endParaRPr>
        </a:p>
      </dgm:t>
    </dgm:pt>
    <dgm:pt modelId="{C78E9EF9-6D0D-4EC0-AC0F-D4C13305E8E0}" type="parTrans" cxnId="{8BCBD819-0C25-4FD4-8BE8-18A95302BAEB}">
      <dgm:prSet/>
      <dgm:spPr/>
      <dgm:t>
        <a:bodyPr/>
        <a:lstStyle/>
        <a:p>
          <a:endParaRPr lang="en-US"/>
        </a:p>
      </dgm:t>
    </dgm:pt>
    <dgm:pt modelId="{178849D7-E0D4-491A-AA57-FC1C08E8DB06}" type="sibTrans" cxnId="{8BCBD819-0C25-4FD4-8BE8-18A95302BAEB}">
      <dgm:prSet/>
      <dgm:spPr/>
      <dgm:t>
        <a:bodyPr/>
        <a:lstStyle/>
        <a:p>
          <a:endParaRPr lang="en-US"/>
        </a:p>
      </dgm:t>
    </dgm:pt>
    <dgm:pt modelId="{B1CD95C9-E9A6-45A4-9150-566D266B72B3}">
      <dgm:prSet phldrT="[Text]"/>
      <dgm:spPr>
        <a:xfrm>
          <a:off x="2189733" y="2255"/>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Constituent</a:t>
          </a:r>
          <a:endParaRPr lang="en-US" dirty="0">
            <a:solidFill>
              <a:sysClr val="window" lastClr="FFFFFF"/>
            </a:solidFill>
            <a:latin typeface="Arial"/>
            <a:ea typeface="+mn-ea"/>
            <a:cs typeface="+mn-cs"/>
          </a:endParaRPr>
        </a:p>
      </dgm:t>
    </dgm:pt>
    <dgm:pt modelId="{73815A31-CA73-4018-BD5C-7E7C0AD9BFFD}" type="parTrans" cxnId="{23DEBA0C-E73B-4ACB-87B1-B49F44E8D10D}">
      <dgm:prSet/>
      <dgm:spPr/>
      <dgm:t>
        <a:bodyPr/>
        <a:lstStyle/>
        <a:p>
          <a:endParaRPr lang="en-US"/>
        </a:p>
      </dgm:t>
    </dgm:pt>
    <dgm:pt modelId="{2F4D02EF-87D7-48CA-85F7-8E48967C0E71}" type="sibTrans" cxnId="{23DEBA0C-E73B-4ACB-87B1-B49F44E8D10D}">
      <dgm:prSet/>
      <dgm:spPr/>
      <dgm:t>
        <a:bodyPr/>
        <a:lstStyle/>
        <a:p>
          <a:endParaRPr lang="en-US"/>
        </a:p>
      </dgm:t>
    </dgm:pt>
    <dgm:pt modelId="{050C0568-FA4C-4F1E-B762-168590D0BC46}">
      <dgm:prSet phldrT="[Text]"/>
      <dgm:spPr>
        <a:xfrm>
          <a:off x="4187865" y="2255"/>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Major Giving</a:t>
          </a:r>
          <a:endParaRPr lang="en-US" dirty="0">
            <a:solidFill>
              <a:sysClr val="window" lastClr="FFFFFF"/>
            </a:solidFill>
            <a:latin typeface="Arial"/>
            <a:ea typeface="+mn-ea"/>
            <a:cs typeface="+mn-cs"/>
          </a:endParaRPr>
        </a:p>
      </dgm:t>
    </dgm:pt>
    <dgm:pt modelId="{6679FECF-1C59-45C4-A80B-8F20D2E35103}" type="parTrans" cxnId="{C59DEBB3-C1B5-4549-AF2F-10E4F41021D9}">
      <dgm:prSet/>
      <dgm:spPr/>
      <dgm:t>
        <a:bodyPr/>
        <a:lstStyle/>
        <a:p>
          <a:endParaRPr lang="en-US"/>
        </a:p>
      </dgm:t>
    </dgm:pt>
    <dgm:pt modelId="{4D8CF192-DA1B-4FB5-8B9E-9E00B2A59507}" type="sibTrans" cxnId="{C59DEBB3-C1B5-4549-AF2F-10E4F41021D9}">
      <dgm:prSet/>
      <dgm:spPr/>
      <dgm:t>
        <a:bodyPr/>
        <a:lstStyle/>
        <a:p>
          <a:endParaRPr lang="en-US"/>
        </a:p>
      </dgm:t>
    </dgm:pt>
    <dgm:pt modelId="{99FD042D-26F6-4FF5-8E2F-C501ED80EBB8}">
      <dgm:prSet phldrT="[Text]"/>
      <dgm:spPr>
        <a:xfrm>
          <a:off x="6185997" y="2255"/>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Event</a:t>
          </a:r>
          <a:endParaRPr lang="en-US" dirty="0">
            <a:solidFill>
              <a:sysClr val="window" lastClr="FFFFFF"/>
            </a:solidFill>
            <a:latin typeface="Arial"/>
            <a:ea typeface="+mn-ea"/>
            <a:cs typeface="+mn-cs"/>
          </a:endParaRPr>
        </a:p>
      </dgm:t>
    </dgm:pt>
    <dgm:pt modelId="{36C412EE-052E-4A2B-9BE1-535431943DF6}" type="parTrans" cxnId="{EB94A552-CF74-4DC9-936F-46CDE78094A9}">
      <dgm:prSet/>
      <dgm:spPr/>
      <dgm:t>
        <a:bodyPr/>
        <a:lstStyle/>
        <a:p>
          <a:endParaRPr lang="en-US"/>
        </a:p>
      </dgm:t>
    </dgm:pt>
    <dgm:pt modelId="{1680E930-DA27-4274-AF7C-5BB6FBA019C6}" type="sibTrans" cxnId="{EB94A552-CF74-4DC9-936F-46CDE78094A9}">
      <dgm:prSet/>
      <dgm:spPr/>
      <dgm:t>
        <a:bodyPr/>
        <a:lstStyle/>
        <a:p>
          <a:endParaRPr lang="en-US"/>
        </a:p>
      </dgm:t>
    </dgm:pt>
    <dgm:pt modelId="{E4A4BB91-C727-49BA-B494-ACF705862F2B}">
      <dgm:prSet phldrT="[Text]"/>
      <dgm:spPr>
        <a:xfrm>
          <a:off x="8184129" y="2255"/>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Interaction</a:t>
          </a:r>
          <a:endParaRPr lang="en-US" dirty="0">
            <a:solidFill>
              <a:sysClr val="window" lastClr="FFFFFF"/>
            </a:solidFill>
            <a:latin typeface="Arial"/>
            <a:ea typeface="+mn-ea"/>
            <a:cs typeface="+mn-cs"/>
          </a:endParaRPr>
        </a:p>
      </dgm:t>
    </dgm:pt>
    <dgm:pt modelId="{B8E4F586-74ED-4716-86D8-48BE790A3DA4}" type="parTrans" cxnId="{0D71EFB8-9123-478E-ACC4-2D3EF296A8BF}">
      <dgm:prSet/>
      <dgm:spPr/>
      <dgm:t>
        <a:bodyPr/>
        <a:lstStyle/>
        <a:p>
          <a:endParaRPr lang="en-US"/>
        </a:p>
      </dgm:t>
    </dgm:pt>
    <dgm:pt modelId="{C2D267C4-9C0D-46E2-AC87-FF76191BFD3D}" type="sibTrans" cxnId="{0D71EFB8-9123-478E-ACC4-2D3EF296A8BF}">
      <dgm:prSet/>
      <dgm:spPr/>
      <dgm:t>
        <a:bodyPr/>
        <a:lstStyle/>
        <a:p>
          <a:endParaRPr lang="en-US"/>
        </a:p>
      </dgm:t>
    </dgm:pt>
    <dgm:pt modelId="{634CC4F1-AC09-4FD9-A579-EC3372F316E4}">
      <dgm:prSet phldrT="[Text]"/>
      <dgm:spPr>
        <a:xfrm>
          <a:off x="191601" y="1273794"/>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Marketing</a:t>
          </a:r>
          <a:endParaRPr lang="en-US" dirty="0">
            <a:solidFill>
              <a:sysClr val="window" lastClr="FFFFFF"/>
            </a:solidFill>
            <a:latin typeface="Arial"/>
            <a:ea typeface="+mn-ea"/>
            <a:cs typeface="+mn-cs"/>
          </a:endParaRPr>
        </a:p>
      </dgm:t>
    </dgm:pt>
    <dgm:pt modelId="{F671612D-93E9-429C-B4C8-B9798B4E71BE}" type="parTrans" cxnId="{9770504B-1456-4DC6-B8D7-10C33FAECD13}">
      <dgm:prSet/>
      <dgm:spPr/>
      <dgm:t>
        <a:bodyPr/>
        <a:lstStyle/>
        <a:p>
          <a:endParaRPr lang="en-US"/>
        </a:p>
      </dgm:t>
    </dgm:pt>
    <dgm:pt modelId="{F0C5B1BD-7F3D-4FAF-9D29-3D264EB44E69}" type="sibTrans" cxnId="{9770504B-1456-4DC6-B8D7-10C33FAECD13}">
      <dgm:prSet/>
      <dgm:spPr/>
      <dgm:t>
        <a:bodyPr/>
        <a:lstStyle/>
        <a:p>
          <a:endParaRPr lang="en-US"/>
        </a:p>
      </dgm:t>
    </dgm:pt>
    <dgm:pt modelId="{6C928D93-2FB0-4FF6-B4D9-798C16B4C3AE}">
      <dgm:prSet phldrT="[Text]"/>
      <dgm:spPr>
        <a:xfrm>
          <a:off x="2189733" y="1273794"/>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Relationship</a:t>
          </a:r>
          <a:endParaRPr lang="en-US" dirty="0">
            <a:solidFill>
              <a:sysClr val="window" lastClr="FFFFFF"/>
            </a:solidFill>
            <a:latin typeface="Arial"/>
            <a:ea typeface="+mn-ea"/>
            <a:cs typeface="+mn-cs"/>
          </a:endParaRPr>
        </a:p>
      </dgm:t>
    </dgm:pt>
    <dgm:pt modelId="{5565A3BA-AB8A-4393-A8E1-86D288FF8EDF}" type="parTrans" cxnId="{5354DF75-C650-447F-90FA-092323818402}">
      <dgm:prSet/>
      <dgm:spPr/>
      <dgm:t>
        <a:bodyPr/>
        <a:lstStyle/>
        <a:p>
          <a:endParaRPr lang="en-US"/>
        </a:p>
      </dgm:t>
    </dgm:pt>
    <dgm:pt modelId="{42038539-3E0A-4780-972A-6A24455CFCFE}" type="sibTrans" cxnId="{5354DF75-C650-447F-90FA-092323818402}">
      <dgm:prSet/>
      <dgm:spPr/>
      <dgm:t>
        <a:bodyPr/>
        <a:lstStyle/>
        <a:p>
          <a:endParaRPr lang="en-US"/>
        </a:p>
      </dgm:t>
    </dgm:pt>
    <dgm:pt modelId="{E2A2F031-B696-4DA1-9E70-B88721839CCC}">
      <dgm:prSet phldrT="[Text]"/>
      <dgm:spPr>
        <a:xfrm>
          <a:off x="4187865" y="1273794"/>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Household</a:t>
          </a:r>
          <a:endParaRPr lang="en-US" dirty="0">
            <a:solidFill>
              <a:sysClr val="window" lastClr="FFFFFF"/>
            </a:solidFill>
            <a:latin typeface="Arial"/>
            <a:ea typeface="+mn-ea"/>
            <a:cs typeface="+mn-cs"/>
          </a:endParaRPr>
        </a:p>
      </dgm:t>
    </dgm:pt>
    <dgm:pt modelId="{65F2D29D-FB91-4B0A-9905-AEF2BA1C3ED9}" type="parTrans" cxnId="{3DA3F131-E865-4594-A7E1-092CE51AAD5A}">
      <dgm:prSet/>
      <dgm:spPr/>
      <dgm:t>
        <a:bodyPr/>
        <a:lstStyle/>
        <a:p>
          <a:endParaRPr lang="en-US"/>
        </a:p>
      </dgm:t>
    </dgm:pt>
    <dgm:pt modelId="{70D828B6-DEB1-4969-8231-776025CEAF65}" type="sibTrans" cxnId="{3DA3F131-E865-4594-A7E1-092CE51AAD5A}">
      <dgm:prSet/>
      <dgm:spPr/>
      <dgm:t>
        <a:bodyPr/>
        <a:lstStyle/>
        <a:p>
          <a:endParaRPr lang="en-US"/>
        </a:p>
      </dgm:t>
    </dgm:pt>
    <dgm:pt modelId="{0B372A09-DC12-4F47-91D4-6D0222B184F8}">
      <dgm:prSet phldrT="[Text]"/>
      <dgm:spPr>
        <a:xfrm>
          <a:off x="6185997" y="1273794"/>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Campaign</a:t>
          </a:r>
          <a:endParaRPr lang="en-US" dirty="0">
            <a:solidFill>
              <a:sysClr val="window" lastClr="FFFFFF"/>
            </a:solidFill>
            <a:latin typeface="Arial"/>
            <a:ea typeface="+mn-ea"/>
            <a:cs typeface="+mn-cs"/>
          </a:endParaRPr>
        </a:p>
      </dgm:t>
    </dgm:pt>
    <dgm:pt modelId="{97DAEE57-A745-44C8-A894-84E25C89DD2A}" type="parTrans" cxnId="{D014ACDE-65CC-4321-85A6-69D1AD24F911}">
      <dgm:prSet/>
      <dgm:spPr/>
      <dgm:t>
        <a:bodyPr/>
        <a:lstStyle/>
        <a:p>
          <a:endParaRPr lang="en-US"/>
        </a:p>
      </dgm:t>
    </dgm:pt>
    <dgm:pt modelId="{07E1844F-230D-4498-A04C-D09124A63868}" type="sibTrans" cxnId="{D014ACDE-65CC-4321-85A6-69D1AD24F911}">
      <dgm:prSet/>
      <dgm:spPr/>
      <dgm:t>
        <a:bodyPr/>
        <a:lstStyle/>
        <a:p>
          <a:endParaRPr lang="en-US"/>
        </a:p>
      </dgm:t>
    </dgm:pt>
    <dgm:pt modelId="{AA0306ED-41C2-494F-AE60-CFF4207B4E97}">
      <dgm:prSet phldrT="[Text]"/>
      <dgm:spPr>
        <a:xfrm>
          <a:off x="8184129" y="1273794"/>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Appeal</a:t>
          </a:r>
          <a:endParaRPr lang="en-US" dirty="0">
            <a:solidFill>
              <a:sysClr val="window" lastClr="FFFFFF"/>
            </a:solidFill>
            <a:latin typeface="Arial"/>
            <a:ea typeface="+mn-ea"/>
            <a:cs typeface="+mn-cs"/>
          </a:endParaRPr>
        </a:p>
      </dgm:t>
    </dgm:pt>
    <dgm:pt modelId="{1CA35CD1-32F8-4485-BB90-AAF71C12B330}" type="parTrans" cxnId="{B4BF217C-FCD7-44D9-8600-BE5D3904C29B}">
      <dgm:prSet/>
      <dgm:spPr/>
      <dgm:t>
        <a:bodyPr/>
        <a:lstStyle/>
        <a:p>
          <a:endParaRPr lang="en-US"/>
        </a:p>
      </dgm:t>
    </dgm:pt>
    <dgm:pt modelId="{464AD561-903A-4556-B3B4-E8985289FFA8}" type="sibTrans" cxnId="{B4BF217C-FCD7-44D9-8600-BE5D3904C29B}">
      <dgm:prSet/>
      <dgm:spPr/>
      <dgm:t>
        <a:bodyPr/>
        <a:lstStyle/>
        <a:p>
          <a:endParaRPr lang="en-US"/>
        </a:p>
      </dgm:t>
    </dgm:pt>
    <dgm:pt modelId="{57ACADCC-6861-436C-88F7-0D409B1F7491}">
      <dgm:prSet phldrT="[Text]"/>
      <dgm:spPr>
        <a:xfrm>
          <a:off x="191601" y="2545332"/>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Constituency</a:t>
          </a:r>
          <a:endParaRPr lang="en-US" dirty="0">
            <a:solidFill>
              <a:sysClr val="window" lastClr="FFFFFF"/>
            </a:solidFill>
            <a:latin typeface="Arial"/>
            <a:ea typeface="+mn-ea"/>
            <a:cs typeface="+mn-cs"/>
          </a:endParaRPr>
        </a:p>
      </dgm:t>
    </dgm:pt>
    <dgm:pt modelId="{4E9E7FE2-F2BE-45D3-9072-BB7348860B74}" type="parTrans" cxnId="{95DDC4EF-70F3-4BE1-AD86-F8F8711CA089}">
      <dgm:prSet/>
      <dgm:spPr/>
      <dgm:t>
        <a:bodyPr/>
        <a:lstStyle/>
        <a:p>
          <a:endParaRPr lang="en-US"/>
        </a:p>
      </dgm:t>
    </dgm:pt>
    <dgm:pt modelId="{D89B82C5-AF54-405C-A4B1-7CFE6C38492F}" type="sibTrans" cxnId="{95DDC4EF-70F3-4BE1-AD86-F8F8711CA089}">
      <dgm:prSet/>
      <dgm:spPr/>
      <dgm:t>
        <a:bodyPr/>
        <a:lstStyle/>
        <a:p>
          <a:endParaRPr lang="en-US"/>
        </a:p>
      </dgm:t>
    </dgm:pt>
    <dgm:pt modelId="{B33DE816-A88A-4CA7-9B5A-B56D879559F3}">
      <dgm:prSet phldrT="[Text]"/>
      <dgm:spPr>
        <a:xfrm>
          <a:off x="2189733" y="2545332"/>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Membership</a:t>
          </a:r>
          <a:endParaRPr lang="en-US" dirty="0">
            <a:solidFill>
              <a:sysClr val="window" lastClr="FFFFFF"/>
            </a:solidFill>
            <a:latin typeface="Arial"/>
            <a:ea typeface="+mn-ea"/>
            <a:cs typeface="+mn-cs"/>
          </a:endParaRPr>
        </a:p>
      </dgm:t>
    </dgm:pt>
    <dgm:pt modelId="{38AE6557-1694-46AF-B207-35F7457D30D7}" type="parTrans" cxnId="{79989C0D-098B-4A19-AD87-A7FE589D49D6}">
      <dgm:prSet/>
      <dgm:spPr/>
      <dgm:t>
        <a:bodyPr/>
        <a:lstStyle/>
        <a:p>
          <a:endParaRPr lang="en-US"/>
        </a:p>
      </dgm:t>
    </dgm:pt>
    <dgm:pt modelId="{665B8664-06A3-4EF0-8523-E11AFB9660A3}" type="sibTrans" cxnId="{79989C0D-098B-4A19-AD87-A7FE589D49D6}">
      <dgm:prSet/>
      <dgm:spPr/>
      <dgm:t>
        <a:bodyPr/>
        <a:lstStyle/>
        <a:p>
          <a:endParaRPr lang="en-US"/>
        </a:p>
      </dgm:t>
    </dgm:pt>
    <dgm:pt modelId="{23CB7DBE-22CB-4764-984F-0EB91B7F47DB}">
      <dgm:prSet phldrT="[Text]"/>
      <dgm:spPr>
        <a:xfrm>
          <a:off x="4187865" y="2545332"/>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Pledge</a:t>
          </a:r>
          <a:endParaRPr lang="en-US" dirty="0">
            <a:solidFill>
              <a:sysClr val="window" lastClr="FFFFFF"/>
            </a:solidFill>
            <a:latin typeface="Arial"/>
            <a:ea typeface="+mn-ea"/>
            <a:cs typeface="+mn-cs"/>
          </a:endParaRPr>
        </a:p>
      </dgm:t>
    </dgm:pt>
    <dgm:pt modelId="{1ACDCBAA-8493-4029-B2EB-20CB99716FCA}" type="parTrans" cxnId="{3E63F68D-A8C1-43B3-B6B7-450D7B72E786}">
      <dgm:prSet/>
      <dgm:spPr/>
      <dgm:t>
        <a:bodyPr/>
        <a:lstStyle/>
        <a:p>
          <a:endParaRPr lang="en-US"/>
        </a:p>
      </dgm:t>
    </dgm:pt>
    <dgm:pt modelId="{4A114629-C076-4168-87E8-7860F8EE6788}" type="sibTrans" cxnId="{3E63F68D-A8C1-43B3-B6B7-450D7B72E786}">
      <dgm:prSet/>
      <dgm:spPr/>
      <dgm:t>
        <a:bodyPr/>
        <a:lstStyle/>
        <a:p>
          <a:endParaRPr lang="en-US"/>
        </a:p>
      </dgm:t>
    </dgm:pt>
    <dgm:pt modelId="{F405CB70-E461-4BE3-9F84-26ADBA7A1E37}">
      <dgm:prSet phldrT="[Text]"/>
      <dgm:spPr>
        <a:xfrm>
          <a:off x="6185997" y="2545332"/>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Recurring Gift</a:t>
          </a:r>
          <a:endParaRPr lang="en-US" dirty="0">
            <a:solidFill>
              <a:sysClr val="window" lastClr="FFFFFF"/>
            </a:solidFill>
            <a:latin typeface="Arial"/>
            <a:ea typeface="+mn-ea"/>
            <a:cs typeface="+mn-cs"/>
          </a:endParaRPr>
        </a:p>
      </dgm:t>
    </dgm:pt>
    <dgm:pt modelId="{40355355-67BD-414D-86DA-54021D304BA5}" type="parTrans" cxnId="{3EB3D516-2BDD-40AE-A211-41DDC66F4042}">
      <dgm:prSet/>
      <dgm:spPr/>
      <dgm:t>
        <a:bodyPr/>
        <a:lstStyle/>
        <a:p>
          <a:endParaRPr lang="en-US"/>
        </a:p>
      </dgm:t>
    </dgm:pt>
    <dgm:pt modelId="{4164F438-DB0F-459A-8389-A80A774E3EDE}" type="sibTrans" cxnId="{3EB3D516-2BDD-40AE-A211-41DDC66F4042}">
      <dgm:prSet/>
      <dgm:spPr/>
      <dgm:t>
        <a:bodyPr/>
        <a:lstStyle/>
        <a:p>
          <a:endParaRPr lang="en-US"/>
        </a:p>
      </dgm:t>
    </dgm:pt>
    <dgm:pt modelId="{81B71945-FB60-4E6C-80BD-A3E4FC83B488}">
      <dgm:prSet phldrT="[Text]"/>
      <dgm:spPr>
        <a:xfrm>
          <a:off x="8184129" y="2545332"/>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Education</a:t>
          </a:r>
          <a:endParaRPr lang="en-US" dirty="0">
            <a:solidFill>
              <a:sysClr val="window" lastClr="FFFFFF"/>
            </a:solidFill>
            <a:latin typeface="Arial"/>
            <a:ea typeface="+mn-ea"/>
            <a:cs typeface="+mn-cs"/>
          </a:endParaRPr>
        </a:p>
      </dgm:t>
    </dgm:pt>
    <dgm:pt modelId="{005F4562-8F56-4548-B257-B11919AF72BC}" type="parTrans" cxnId="{4948D192-A095-4006-BA1B-FE6BBC845EBA}">
      <dgm:prSet/>
      <dgm:spPr/>
      <dgm:t>
        <a:bodyPr/>
        <a:lstStyle/>
        <a:p>
          <a:endParaRPr lang="en-US"/>
        </a:p>
      </dgm:t>
    </dgm:pt>
    <dgm:pt modelId="{8A395B20-07EF-4CAF-A102-AD102C85C184}" type="sibTrans" cxnId="{4948D192-A095-4006-BA1B-FE6BBC845EBA}">
      <dgm:prSet/>
      <dgm:spPr/>
      <dgm:t>
        <a:bodyPr/>
        <a:lstStyle/>
        <a:p>
          <a:endParaRPr lang="en-US"/>
        </a:p>
      </dgm:t>
    </dgm:pt>
    <dgm:pt modelId="{284FC31B-A132-4890-BAB4-1381649FB9FC}">
      <dgm:prSet phldrT="[Text]"/>
      <dgm:spPr>
        <a:xfrm>
          <a:off x="191601" y="3816871"/>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Address</a:t>
          </a:r>
          <a:endParaRPr lang="en-US" dirty="0">
            <a:solidFill>
              <a:sysClr val="window" lastClr="FFFFFF"/>
            </a:solidFill>
            <a:latin typeface="Arial"/>
            <a:ea typeface="+mn-ea"/>
            <a:cs typeface="+mn-cs"/>
          </a:endParaRPr>
        </a:p>
      </dgm:t>
    </dgm:pt>
    <dgm:pt modelId="{757C490A-2301-4DFE-B687-FFC30A8DEC45}" type="parTrans" cxnId="{B82C0D6A-A332-4707-9554-CD95CF89F286}">
      <dgm:prSet/>
      <dgm:spPr/>
      <dgm:t>
        <a:bodyPr/>
        <a:lstStyle/>
        <a:p>
          <a:endParaRPr lang="en-US"/>
        </a:p>
      </dgm:t>
    </dgm:pt>
    <dgm:pt modelId="{3FD16326-A8F1-4163-B9FE-2755F9ECF7E8}" type="sibTrans" cxnId="{B82C0D6A-A332-4707-9554-CD95CF89F286}">
      <dgm:prSet/>
      <dgm:spPr/>
      <dgm:t>
        <a:bodyPr/>
        <a:lstStyle/>
        <a:p>
          <a:endParaRPr lang="en-US"/>
        </a:p>
      </dgm:t>
    </dgm:pt>
    <dgm:pt modelId="{DD247A80-41C8-4E8E-AEB4-ECE2904D70C8}">
      <dgm:prSet phldrT="[Text]"/>
      <dgm:spPr>
        <a:xfrm>
          <a:off x="2189733" y="3816871"/>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Sponsorship</a:t>
          </a:r>
          <a:endParaRPr lang="en-US" dirty="0">
            <a:solidFill>
              <a:sysClr val="window" lastClr="FFFFFF"/>
            </a:solidFill>
            <a:latin typeface="Arial"/>
            <a:ea typeface="+mn-ea"/>
            <a:cs typeface="+mn-cs"/>
          </a:endParaRPr>
        </a:p>
      </dgm:t>
    </dgm:pt>
    <dgm:pt modelId="{82EB9081-AD16-475A-A70B-691EBBBB15C4}" type="parTrans" cxnId="{AA24B7FA-5085-4404-BE8E-774EA6A593F8}">
      <dgm:prSet/>
      <dgm:spPr/>
      <dgm:t>
        <a:bodyPr/>
        <a:lstStyle/>
        <a:p>
          <a:endParaRPr lang="en-US"/>
        </a:p>
      </dgm:t>
    </dgm:pt>
    <dgm:pt modelId="{87FA9367-C029-40BA-9D2C-723B43CAB539}" type="sibTrans" cxnId="{AA24B7FA-5085-4404-BE8E-774EA6A593F8}">
      <dgm:prSet/>
      <dgm:spPr/>
      <dgm:t>
        <a:bodyPr/>
        <a:lstStyle/>
        <a:p>
          <a:endParaRPr lang="en-US"/>
        </a:p>
      </dgm:t>
    </dgm:pt>
    <dgm:pt modelId="{E46EEDA6-2F5F-4B68-AB6A-26B64C43E9AD}">
      <dgm:prSet phldrT="[Text]"/>
      <dgm:spPr>
        <a:xfrm>
          <a:off x="4187865" y="3816871"/>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Planned Gifts</a:t>
          </a:r>
          <a:endParaRPr lang="en-US" dirty="0">
            <a:solidFill>
              <a:sysClr val="window" lastClr="FFFFFF"/>
            </a:solidFill>
            <a:latin typeface="Arial"/>
            <a:ea typeface="+mn-ea"/>
            <a:cs typeface="+mn-cs"/>
          </a:endParaRPr>
        </a:p>
      </dgm:t>
    </dgm:pt>
    <dgm:pt modelId="{C672CACB-EF70-4448-A96E-EC682936B24B}" type="parTrans" cxnId="{CA0C7B6C-3431-43E4-8A74-C71256B6F232}">
      <dgm:prSet/>
      <dgm:spPr/>
      <dgm:t>
        <a:bodyPr/>
        <a:lstStyle/>
        <a:p>
          <a:endParaRPr lang="en-US"/>
        </a:p>
      </dgm:t>
    </dgm:pt>
    <dgm:pt modelId="{E8D1ADCF-FA59-4BCA-B8F2-DBF0E2EC50A7}" type="sibTrans" cxnId="{CA0C7B6C-3431-43E4-8A74-C71256B6F232}">
      <dgm:prSet/>
      <dgm:spPr/>
      <dgm:t>
        <a:bodyPr/>
        <a:lstStyle/>
        <a:p>
          <a:endParaRPr lang="en-US"/>
        </a:p>
      </dgm:t>
    </dgm:pt>
    <dgm:pt modelId="{02F18B5F-4CBF-41DC-8D2E-6A1DE71E6AD5}">
      <dgm:prSet phldrT="[Text]"/>
      <dgm:spPr>
        <a:xfrm>
          <a:off x="6185997" y="3816871"/>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Attributes</a:t>
          </a:r>
          <a:endParaRPr lang="en-US" dirty="0">
            <a:solidFill>
              <a:sysClr val="window" lastClr="FFFFFF"/>
            </a:solidFill>
            <a:latin typeface="Arial"/>
            <a:ea typeface="+mn-ea"/>
            <a:cs typeface="+mn-cs"/>
          </a:endParaRPr>
        </a:p>
      </dgm:t>
    </dgm:pt>
    <dgm:pt modelId="{3676B3C6-870D-47E1-B10F-1DE965C7DEF0}" type="parTrans" cxnId="{F925FFD0-25A9-476F-BA5E-0871C8784C07}">
      <dgm:prSet/>
      <dgm:spPr/>
      <dgm:t>
        <a:bodyPr/>
        <a:lstStyle/>
        <a:p>
          <a:endParaRPr lang="en-US"/>
        </a:p>
      </dgm:t>
    </dgm:pt>
    <dgm:pt modelId="{DD3F01F3-C92E-49F1-BE5B-CBC3A09750D4}" type="sibTrans" cxnId="{F925FFD0-25A9-476F-BA5E-0871C8784C07}">
      <dgm:prSet/>
      <dgm:spPr/>
      <dgm:t>
        <a:bodyPr/>
        <a:lstStyle/>
        <a:p>
          <a:endParaRPr lang="en-US"/>
        </a:p>
      </dgm:t>
    </dgm:pt>
    <dgm:pt modelId="{F25F3266-7D4B-442A-9F8C-6026A5481515}">
      <dgm:prSet phldrT="[Text]"/>
      <dgm:spPr>
        <a:xfrm>
          <a:off x="8184129" y="3816871"/>
          <a:ext cx="1816483" cy="1089890"/>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smtClean="0">
              <a:solidFill>
                <a:sysClr val="window" lastClr="FFFFFF"/>
              </a:solidFill>
              <a:latin typeface="Arial"/>
              <a:ea typeface="+mn-ea"/>
              <a:cs typeface="+mn-cs"/>
            </a:rPr>
            <a:t>Smart Fields</a:t>
          </a:r>
          <a:endParaRPr lang="en-US" dirty="0">
            <a:solidFill>
              <a:sysClr val="window" lastClr="FFFFFF"/>
            </a:solidFill>
            <a:latin typeface="Arial"/>
            <a:ea typeface="+mn-ea"/>
            <a:cs typeface="+mn-cs"/>
          </a:endParaRPr>
        </a:p>
      </dgm:t>
    </dgm:pt>
    <dgm:pt modelId="{C5F63156-760A-4945-A8A3-4E51E6C13D61}" type="parTrans" cxnId="{FC266043-33A5-424D-8E14-6ED04CC6914F}">
      <dgm:prSet/>
      <dgm:spPr/>
      <dgm:t>
        <a:bodyPr/>
        <a:lstStyle/>
        <a:p>
          <a:endParaRPr lang="en-US"/>
        </a:p>
      </dgm:t>
    </dgm:pt>
    <dgm:pt modelId="{EDC49EA2-084E-417F-B592-5A368384633E}" type="sibTrans" cxnId="{FC266043-33A5-424D-8E14-6ED04CC6914F}">
      <dgm:prSet/>
      <dgm:spPr/>
      <dgm:t>
        <a:bodyPr/>
        <a:lstStyle/>
        <a:p>
          <a:endParaRPr lang="en-US"/>
        </a:p>
      </dgm:t>
    </dgm:pt>
    <dgm:pt modelId="{6E164C9E-B281-4CAC-A8F1-14267F1F35B4}" type="pres">
      <dgm:prSet presAssocID="{1E4BEA90-5276-4686-8435-336E6AEE0C0F}" presName="diagram" presStyleCnt="0">
        <dgm:presLayoutVars>
          <dgm:dir/>
          <dgm:resizeHandles val="exact"/>
        </dgm:presLayoutVars>
      </dgm:prSet>
      <dgm:spPr/>
      <dgm:t>
        <a:bodyPr/>
        <a:lstStyle/>
        <a:p>
          <a:endParaRPr lang="en-US"/>
        </a:p>
      </dgm:t>
    </dgm:pt>
    <dgm:pt modelId="{C73CF097-7C63-4AE5-86F9-0560BDD9AB57}" type="pres">
      <dgm:prSet presAssocID="{574EA3BF-B04A-414B-9760-78412C330196}" presName="node" presStyleLbl="node1" presStyleIdx="0" presStyleCnt="20">
        <dgm:presLayoutVars>
          <dgm:bulletEnabled val="1"/>
        </dgm:presLayoutVars>
      </dgm:prSet>
      <dgm:spPr/>
      <dgm:t>
        <a:bodyPr/>
        <a:lstStyle/>
        <a:p>
          <a:endParaRPr lang="en-US"/>
        </a:p>
      </dgm:t>
    </dgm:pt>
    <dgm:pt modelId="{AB9D5C88-1F22-42EE-9C11-6735177E379C}" type="pres">
      <dgm:prSet presAssocID="{178849D7-E0D4-491A-AA57-FC1C08E8DB06}" presName="sibTrans" presStyleCnt="0"/>
      <dgm:spPr/>
      <dgm:t>
        <a:bodyPr/>
        <a:lstStyle/>
        <a:p>
          <a:endParaRPr lang="en-US"/>
        </a:p>
      </dgm:t>
    </dgm:pt>
    <dgm:pt modelId="{4BE52538-F1AB-45AA-B347-06B561C6E995}" type="pres">
      <dgm:prSet presAssocID="{B1CD95C9-E9A6-45A4-9150-566D266B72B3}" presName="node" presStyleLbl="node1" presStyleIdx="1" presStyleCnt="20">
        <dgm:presLayoutVars>
          <dgm:bulletEnabled val="1"/>
        </dgm:presLayoutVars>
      </dgm:prSet>
      <dgm:spPr/>
      <dgm:t>
        <a:bodyPr/>
        <a:lstStyle/>
        <a:p>
          <a:endParaRPr lang="en-US"/>
        </a:p>
      </dgm:t>
    </dgm:pt>
    <dgm:pt modelId="{4DF247D3-815B-46B2-9EA2-FCD03CF941C2}" type="pres">
      <dgm:prSet presAssocID="{2F4D02EF-87D7-48CA-85F7-8E48967C0E71}" presName="sibTrans" presStyleCnt="0"/>
      <dgm:spPr/>
      <dgm:t>
        <a:bodyPr/>
        <a:lstStyle/>
        <a:p>
          <a:endParaRPr lang="en-US"/>
        </a:p>
      </dgm:t>
    </dgm:pt>
    <dgm:pt modelId="{DA68E3B2-B9B1-4EB5-ABE5-5BBCFF5C2173}" type="pres">
      <dgm:prSet presAssocID="{050C0568-FA4C-4F1E-B762-168590D0BC46}" presName="node" presStyleLbl="node1" presStyleIdx="2" presStyleCnt="20">
        <dgm:presLayoutVars>
          <dgm:bulletEnabled val="1"/>
        </dgm:presLayoutVars>
      </dgm:prSet>
      <dgm:spPr/>
      <dgm:t>
        <a:bodyPr/>
        <a:lstStyle/>
        <a:p>
          <a:endParaRPr lang="en-US"/>
        </a:p>
      </dgm:t>
    </dgm:pt>
    <dgm:pt modelId="{501B21E1-BF15-4361-BBAC-92BB2FC076FD}" type="pres">
      <dgm:prSet presAssocID="{4D8CF192-DA1B-4FB5-8B9E-9E00B2A59507}" presName="sibTrans" presStyleCnt="0"/>
      <dgm:spPr/>
      <dgm:t>
        <a:bodyPr/>
        <a:lstStyle/>
        <a:p>
          <a:endParaRPr lang="en-US"/>
        </a:p>
      </dgm:t>
    </dgm:pt>
    <dgm:pt modelId="{8A3B8862-8EE1-4BDD-B4BE-5B0A32DE2897}" type="pres">
      <dgm:prSet presAssocID="{99FD042D-26F6-4FF5-8E2F-C501ED80EBB8}" presName="node" presStyleLbl="node1" presStyleIdx="3" presStyleCnt="20">
        <dgm:presLayoutVars>
          <dgm:bulletEnabled val="1"/>
        </dgm:presLayoutVars>
      </dgm:prSet>
      <dgm:spPr/>
      <dgm:t>
        <a:bodyPr/>
        <a:lstStyle/>
        <a:p>
          <a:endParaRPr lang="en-US"/>
        </a:p>
      </dgm:t>
    </dgm:pt>
    <dgm:pt modelId="{C7C53B43-2B05-47B6-B012-0DB36D4AFFC7}" type="pres">
      <dgm:prSet presAssocID="{1680E930-DA27-4274-AF7C-5BB6FBA019C6}" presName="sibTrans" presStyleCnt="0"/>
      <dgm:spPr/>
      <dgm:t>
        <a:bodyPr/>
        <a:lstStyle/>
        <a:p>
          <a:endParaRPr lang="en-US"/>
        </a:p>
      </dgm:t>
    </dgm:pt>
    <dgm:pt modelId="{613EF9D6-D7EB-47B2-933F-ACEDAA5B65B3}" type="pres">
      <dgm:prSet presAssocID="{E4A4BB91-C727-49BA-B494-ACF705862F2B}" presName="node" presStyleLbl="node1" presStyleIdx="4" presStyleCnt="20">
        <dgm:presLayoutVars>
          <dgm:bulletEnabled val="1"/>
        </dgm:presLayoutVars>
      </dgm:prSet>
      <dgm:spPr/>
      <dgm:t>
        <a:bodyPr/>
        <a:lstStyle/>
        <a:p>
          <a:endParaRPr lang="en-US"/>
        </a:p>
      </dgm:t>
    </dgm:pt>
    <dgm:pt modelId="{CB3ADDFB-E10D-4F4B-BBBA-BE09576E2408}" type="pres">
      <dgm:prSet presAssocID="{C2D267C4-9C0D-46E2-AC87-FF76191BFD3D}" presName="sibTrans" presStyleCnt="0"/>
      <dgm:spPr/>
      <dgm:t>
        <a:bodyPr/>
        <a:lstStyle/>
        <a:p>
          <a:endParaRPr lang="en-US"/>
        </a:p>
      </dgm:t>
    </dgm:pt>
    <dgm:pt modelId="{1AD87497-7FEF-42D9-B7FC-972CBC38099E}" type="pres">
      <dgm:prSet presAssocID="{634CC4F1-AC09-4FD9-A579-EC3372F316E4}" presName="node" presStyleLbl="node1" presStyleIdx="5" presStyleCnt="20">
        <dgm:presLayoutVars>
          <dgm:bulletEnabled val="1"/>
        </dgm:presLayoutVars>
      </dgm:prSet>
      <dgm:spPr/>
      <dgm:t>
        <a:bodyPr/>
        <a:lstStyle/>
        <a:p>
          <a:endParaRPr lang="en-US"/>
        </a:p>
      </dgm:t>
    </dgm:pt>
    <dgm:pt modelId="{48458D56-55CF-457C-8350-5BD1D19F8115}" type="pres">
      <dgm:prSet presAssocID="{F0C5B1BD-7F3D-4FAF-9D29-3D264EB44E69}" presName="sibTrans" presStyleCnt="0"/>
      <dgm:spPr/>
      <dgm:t>
        <a:bodyPr/>
        <a:lstStyle/>
        <a:p>
          <a:endParaRPr lang="en-US"/>
        </a:p>
      </dgm:t>
    </dgm:pt>
    <dgm:pt modelId="{C9E0ED87-7B02-4C7C-BB66-94B39821BFED}" type="pres">
      <dgm:prSet presAssocID="{6C928D93-2FB0-4FF6-B4D9-798C16B4C3AE}" presName="node" presStyleLbl="node1" presStyleIdx="6" presStyleCnt="20">
        <dgm:presLayoutVars>
          <dgm:bulletEnabled val="1"/>
        </dgm:presLayoutVars>
      </dgm:prSet>
      <dgm:spPr/>
      <dgm:t>
        <a:bodyPr/>
        <a:lstStyle/>
        <a:p>
          <a:endParaRPr lang="en-US"/>
        </a:p>
      </dgm:t>
    </dgm:pt>
    <dgm:pt modelId="{E5FEE8A5-E56B-4CE3-B245-ED7865EEF8C9}" type="pres">
      <dgm:prSet presAssocID="{42038539-3E0A-4780-972A-6A24455CFCFE}" presName="sibTrans" presStyleCnt="0"/>
      <dgm:spPr/>
      <dgm:t>
        <a:bodyPr/>
        <a:lstStyle/>
        <a:p>
          <a:endParaRPr lang="en-US"/>
        </a:p>
      </dgm:t>
    </dgm:pt>
    <dgm:pt modelId="{74E3B37F-973B-4C59-9128-8A0D22B7C97C}" type="pres">
      <dgm:prSet presAssocID="{E2A2F031-B696-4DA1-9E70-B88721839CCC}" presName="node" presStyleLbl="node1" presStyleIdx="7" presStyleCnt="20">
        <dgm:presLayoutVars>
          <dgm:bulletEnabled val="1"/>
        </dgm:presLayoutVars>
      </dgm:prSet>
      <dgm:spPr/>
      <dgm:t>
        <a:bodyPr/>
        <a:lstStyle/>
        <a:p>
          <a:endParaRPr lang="en-US"/>
        </a:p>
      </dgm:t>
    </dgm:pt>
    <dgm:pt modelId="{44339A14-8D6A-4C7F-89FE-E14F65BE9E2A}" type="pres">
      <dgm:prSet presAssocID="{70D828B6-DEB1-4969-8231-776025CEAF65}" presName="sibTrans" presStyleCnt="0"/>
      <dgm:spPr/>
      <dgm:t>
        <a:bodyPr/>
        <a:lstStyle/>
        <a:p>
          <a:endParaRPr lang="en-US"/>
        </a:p>
      </dgm:t>
    </dgm:pt>
    <dgm:pt modelId="{21934EBC-31F5-4B56-AFFE-5EFC0C49DA30}" type="pres">
      <dgm:prSet presAssocID="{0B372A09-DC12-4F47-91D4-6D0222B184F8}" presName="node" presStyleLbl="node1" presStyleIdx="8" presStyleCnt="20">
        <dgm:presLayoutVars>
          <dgm:bulletEnabled val="1"/>
        </dgm:presLayoutVars>
      </dgm:prSet>
      <dgm:spPr/>
      <dgm:t>
        <a:bodyPr/>
        <a:lstStyle/>
        <a:p>
          <a:endParaRPr lang="en-US"/>
        </a:p>
      </dgm:t>
    </dgm:pt>
    <dgm:pt modelId="{046D535D-1076-4B25-8FB4-9C11CB6AD5B2}" type="pres">
      <dgm:prSet presAssocID="{07E1844F-230D-4498-A04C-D09124A63868}" presName="sibTrans" presStyleCnt="0"/>
      <dgm:spPr/>
      <dgm:t>
        <a:bodyPr/>
        <a:lstStyle/>
        <a:p>
          <a:endParaRPr lang="en-US"/>
        </a:p>
      </dgm:t>
    </dgm:pt>
    <dgm:pt modelId="{F13C67C2-31F2-4EE5-8F3F-927999462C9C}" type="pres">
      <dgm:prSet presAssocID="{AA0306ED-41C2-494F-AE60-CFF4207B4E97}" presName="node" presStyleLbl="node1" presStyleIdx="9" presStyleCnt="20">
        <dgm:presLayoutVars>
          <dgm:bulletEnabled val="1"/>
        </dgm:presLayoutVars>
      </dgm:prSet>
      <dgm:spPr/>
      <dgm:t>
        <a:bodyPr/>
        <a:lstStyle/>
        <a:p>
          <a:endParaRPr lang="en-US"/>
        </a:p>
      </dgm:t>
    </dgm:pt>
    <dgm:pt modelId="{259F20D7-E6F2-4AB4-A382-F8B891399E4F}" type="pres">
      <dgm:prSet presAssocID="{464AD561-903A-4556-B3B4-E8985289FFA8}" presName="sibTrans" presStyleCnt="0"/>
      <dgm:spPr/>
      <dgm:t>
        <a:bodyPr/>
        <a:lstStyle/>
        <a:p>
          <a:endParaRPr lang="en-US"/>
        </a:p>
      </dgm:t>
    </dgm:pt>
    <dgm:pt modelId="{A8EEA211-6851-4E28-8CB1-27EE56C110DC}" type="pres">
      <dgm:prSet presAssocID="{57ACADCC-6861-436C-88F7-0D409B1F7491}" presName="node" presStyleLbl="node1" presStyleIdx="10" presStyleCnt="20">
        <dgm:presLayoutVars>
          <dgm:bulletEnabled val="1"/>
        </dgm:presLayoutVars>
      </dgm:prSet>
      <dgm:spPr/>
      <dgm:t>
        <a:bodyPr/>
        <a:lstStyle/>
        <a:p>
          <a:endParaRPr lang="en-US"/>
        </a:p>
      </dgm:t>
    </dgm:pt>
    <dgm:pt modelId="{12417137-EA68-416C-9474-D808E2208A41}" type="pres">
      <dgm:prSet presAssocID="{D89B82C5-AF54-405C-A4B1-7CFE6C38492F}" presName="sibTrans" presStyleCnt="0"/>
      <dgm:spPr/>
      <dgm:t>
        <a:bodyPr/>
        <a:lstStyle/>
        <a:p>
          <a:endParaRPr lang="en-US"/>
        </a:p>
      </dgm:t>
    </dgm:pt>
    <dgm:pt modelId="{F06360F2-E842-4C9B-A6A5-446340D835AA}" type="pres">
      <dgm:prSet presAssocID="{B33DE816-A88A-4CA7-9B5A-B56D879559F3}" presName="node" presStyleLbl="node1" presStyleIdx="11" presStyleCnt="20">
        <dgm:presLayoutVars>
          <dgm:bulletEnabled val="1"/>
        </dgm:presLayoutVars>
      </dgm:prSet>
      <dgm:spPr/>
      <dgm:t>
        <a:bodyPr/>
        <a:lstStyle/>
        <a:p>
          <a:endParaRPr lang="en-US"/>
        </a:p>
      </dgm:t>
    </dgm:pt>
    <dgm:pt modelId="{E389E972-340D-42A3-A07E-2B1C451CDDCD}" type="pres">
      <dgm:prSet presAssocID="{665B8664-06A3-4EF0-8523-E11AFB9660A3}" presName="sibTrans" presStyleCnt="0"/>
      <dgm:spPr/>
      <dgm:t>
        <a:bodyPr/>
        <a:lstStyle/>
        <a:p>
          <a:endParaRPr lang="en-US"/>
        </a:p>
      </dgm:t>
    </dgm:pt>
    <dgm:pt modelId="{61E2BEBC-63B6-4C51-A312-66C9DDD70A41}" type="pres">
      <dgm:prSet presAssocID="{23CB7DBE-22CB-4764-984F-0EB91B7F47DB}" presName="node" presStyleLbl="node1" presStyleIdx="12" presStyleCnt="20">
        <dgm:presLayoutVars>
          <dgm:bulletEnabled val="1"/>
        </dgm:presLayoutVars>
      </dgm:prSet>
      <dgm:spPr/>
      <dgm:t>
        <a:bodyPr/>
        <a:lstStyle/>
        <a:p>
          <a:endParaRPr lang="en-US"/>
        </a:p>
      </dgm:t>
    </dgm:pt>
    <dgm:pt modelId="{499EAC6B-926C-4C32-997B-F95BC8CE772B}" type="pres">
      <dgm:prSet presAssocID="{4A114629-C076-4168-87E8-7860F8EE6788}" presName="sibTrans" presStyleCnt="0"/>
      <dgm:spPr/>
      <dgm:t>
        <a:bodyPr/>
        <a:lstStyle/>
        <a:p>
          <a:endParaRPr lang="en-US"/>
        </a:p>
      </dgm:t>
    </dgm:pt>
    <dgm:pt modelId="{3F6F7898-CAEB-470C-9522-AD7969674361}" type="pres">
      <dgm:prSet presAssocID="{F405CB70-E461-4BE3-9F84-26ADBA7A1E37}" presName="node" presStyleLbl="node1" presStyleIdx="13" presStyleCnt="20">
        <dgm:presLayoutVars>
          <dgm:bulletEnabled val="1"/>
        </dgm:presLayoutVars>
      </dgm:prSet>
      <dgm:spPr/>
      <dgm:t>
        <a:bodyPr/>
        <a:lstStyle/>
        <a:p>
          <a:endParaRPr lang="en-US"/>
        </a:p>
      </dgm:t>
    </dgm:pt>
    <dgm:pt modelId="{50957B1B-FDB0-470B-BABC-0A7A1F524ED5}" type="pres">
      <dgm:prSet presAssocID="{4164F438-DB0F-459A-8389-A80A774E3EDE}" presName="sibTrans" presStyleCnt="0"/>
      <dgm:spPr/>
      <dgm:t>
        <a:bodyPr/>
        <a:lstStyle/>
        <a:p>
          <a:endParaRPr lang="en-US"/>
        </a:p>
      </dgm:t>
    </dgm:pt>
    <dgm:pt modelId="{8BFAECB0-DE2F-4BF5-986F-9526F0903B37}" type="pres">
      <dgm:prSet presAssocID="{81B71945-FB60-4E6C-80BD-A3E4FC83B488}" presName="node" presStyleLbl="node1" presStyleIdx="14" presStyleCnt="20">
        <dgm:presLayoutVars>
          <dgm:bulletEnabled val="1"/>
        </dgm:presLayoutVars>
      </dgm:prSet>
      <dgm:spPr/>
      <dgm:t>
        <a:bodyPr/>
        <a:lstStyle/>
        <a:p>
          <a:endParaRPr lang="en-US"/>
        </a:p>
      </dgm:t>
    </dgm:pt>
    <dgm:pt modelId="{84807315-AA5D-48C5-A5B9-6DC8530E3307}" type="pres">
      <dgm:prSet presAssocID="{8A395B20-07EF-4CAF-A102-AD102C85C184}" presName="sibTrans" presStyleCnt="0"/>
      <dgm:spPr/>
      <dgm:t>
        <a:bodyPr/>
        <a:lstStyle/>
        <a:p>
          <a:endParaRPr lang="en-US"/>
        </a:p>
      </dgm:t>
    </dgm:pt>
    <dgm:pt modelId="{23FD1544-F020-4FA9-BFA5-9CB4511EEA7D}" type="pres">
      <dgm:prSet presAssocID="{284FC31B-A132-4890-BAB4-1381649FB9FC}" presName="node" presStyleLbl="node1" presStyleIdx="15" presStyleCnt="20">
        <dgm:presLayoutVars>
          <dgm:bulletEnabled val="1"/>
        </dgm:presLayoutVars>
      </dgm:prSet>
      <dgm:spPr/>
      <dgm:t>
        <a:bodyPr/>
        <a:lstStyle/>
        <a:p>
          <a:endParaRPr lang="en-US"/>
        </a:p>
      </dgm:t>
    </dgm:pt>
    <dgm:pt modelId="{87E9ABF8-3911-47E8-B723-5EB9CC529CE9}" type="pres">
      <dgm:prSet presAssocID="{3FD16326-A8F1-4163-B9FE-2755F9ECF7E8}" presName="sibTrans" presStyleCnt="0"/>
      <dgm:spPr/>
    </dgm:pt>
    <dgm:pt modelId="{3B34771B-84D3-4254-B339-F61EEF403F29}" type="pres">
      <dgm:prSet presAssocID="{DD247A80-41C8-4E8E-AEB4-ECE2904D70C8}" presName="node" presStyleLbl="node1" presStyleIdx="16" presStyleCnt="20">
        <dgm:presLayoutVars>
          <dgm:bulletEnabled val="1"/>
        </dgm:presLayoutVars>
      </dgm:prSet>
      <dgm:spPr/>
      <dgm:t>
        <a:bodyPr/>
        <a:lstStyle/>
        <a:p>
          <a:endParaRPr lang="en-US"/>
        </a:p>
      </dgm:t>
    </dgm:pt>
    <dgm:pt modelId="{3AF4A1F3-87CF-476C-BB1B-C83A29074161}" type="pres">
      <dgm:prSet presAssocID="{87FA9367-C029-40BA-9D2C-723B43CAB539}" presName="sibTrans" presStyleCnt="0"/>
      <dgm:spPr/>
    </dgm:pt>
    <dgm:pt modelId="{A3DC80F6-A441-4B4B-92CF-31ECD2571B82}" type="pres">
      <dgm:prSet presAssocID="{E46EEDA6-2F5F-4B68-AB6A-26B64C43E9AD}" presName="node" presStyleLbl="node1" presStyleIdx="17" presStyleCnt="20">
        <dgm:presLayoutVars>
          <dgm:bulletEnabled val="1"/>
        </dgm:presLayoutVars>
      </dgm:prSet>
      <dgm:spPr/>
      <dgm:t>
        <a:bodyPr/>
        <a:lstStyle/>
        <a:p>
          <a:endParaRPr lang="en-US"/>
        </a:p>
      </dgm:t>
    </dgm:pt>
    <dgm:pt modelId="{F20CDD28-FF8B-41BC-93BD-BC8EE902F47E}" type="pres">
      <dgm:prSet presAssocID="{E8D1ADCF-FA59-4BCA-B8F2-DBF0E2EC50A7}" presName="sibTrans" presStyleCnt="0"/>
      <dgm:spPr/>
    </dgm:pt>
    <dgm:pt modelId="{AD777A50-B94F-4D35-82A8-09B6DBA0B965}" type="pres">
      <dgm:prSet presAssocID="{02F18B5F-4CBF-41DC-8D2E-6A1DE71E6AD5}" presName="node" presStyleLbl="node1" presStyleIdx="18" presStyleCnt="20">
        <dgm:presLayoutVars>
          <dgm:bulletEnabled val="1"/>
        </dgm:presLayoutVars>
      </dgm:prSet>
      <dgm:spPr/>
      <dgm:t>
        <a:bodyPr/>
        <a:lstStyle/>
        <a:p>
          <a:endParaRPr lang="en-US"/>
        </a:p>
      </dgm:t>
    </dgm:pt>
    <dgm:pt modelId="{647FE701-4A76-4CB9-B602-3DE0731CF5A6}" type="pres">
      <dgm:prSet presAssocID="{DD3F01F3-C92E-49F1-BE5B-CBC3A09750D4}" presName="sibTrans" presStyleCnt="0"/>
      <dgm:spPr/>
    </dgm:pt>
    <dgm:pt modelId="{CBF4FCF5-575D-4643-98EA-0937FBD51D18}" type="pres">
      <dgm:prSet presAssocID="{F25F3266-7D4B-442A-9F8C-6026A5481515}" presName="node" presStyleLbl="node1" presStyleIdx="19" presStyleCnt="20">
        <dgm:presLayoutVars>
          <dgm:bulletEnabled val="1"/>
        </dgm:presLayoutVars>
      </dgm:prSet>
      <dgm:spPr/>
      <dgm:t>
        <a:bodyPr/>
        <a:lstStyle/>
        <a:p>
          <a:endParaRPr lang="en-US"/>
        </a:p>
      </dgm:t>
    </dgm:pt>
  </dgm:ptLst>
  <dgm:cxnLst>
    <dgm:cxn modelId="{F0433139-DC57-42A1-BC3C-370E522E7966}" type="presOf" srcId="{99FD042D-26F6-4FF5-8E2F-C501ED80EBB8}" destId="{8A3B8862-8EE1-4BDD-B4BE-5B0A32DE2897}" srcOrd="0" destOrd="0" presId="urn:microsoft.com/office/officeart/2005/8/layout/default"/>
    <dgm:cxn modelId="{D316BB14-12EB-4EB4-8DBB-DB3C57FD59F8}" type="presOf" srcId="{050C0568-FA4C-4F1E-B762-168590D0BC46}" destId="{DA68E3B2-B9B1-4EB5-ABE5-5BBCFF5C2173}" srcOrd="0" destOrd="0" presId="urn:microsoft.com/office/officeart/2005/8/layout/default"/>
    <dgm:cxn modelId="{EB94A552-CF74-4DC9-936F-46CDE78094A9}" srcId="{1E4BEA90-5276-4686-8435-336E6AEE0C0F}" destId="{99FD042D-26F6-4FF5-8E2F-C501ED80EBB8}" srcOrd="3" destOrd="0" parTransId="{36C412EE-052E-4A2B-9BE1-535431943DF6}" sibTransId="{1680E930-DA27-4274-AF7C-5BB6FBA019C6}"/>
    <dgm:cxn modelId="{166211BC-9665-44F3-96CE-6F4A71D3979C}" type="presOf" srcId="{E46EEDA6-2F5F-4B68-AB6A-26B64C43E9AD}" destId="{A3DC80F6-A441-4B4B-92CF-31ECD2571B82}" srcOrd="0" destOrd="0" presId="urn:microsoft.com/office/officeart/2005/8/layout/default"/>
    <dgm:cxn modelId="{B82C0D6A-A332-4707-9554-CD95CF89F286}" srcId="{1E4BEA90-5276-4686-8435-336E6AEE0C0F}" destId="{284FC31B-A132-4890-BAB4-1381649FB9FC}" srcOrd="15" destOrd="0" parTransId="{757C490A-2301-4DFE-B687-FFC30A8DEC45}" sibTransId="{3FD16326-A8F1-4163-B9FE-2755F9ECF7E8}"/>
    <dgm:cxn modelId="{E8608F68-B720-43C7-9681-065C50FF93A3}" type="presOf" srcId="{F405CB70-E461-4BE3-9F84-26ADBA7A1E37}" destId="{3F6F7898-CAEB-470C-9522-AD7969674361}" srcOrd="0" destOrd="0" presId="urn:microsoft.com/office/officeart/2005/8/layout/default"/>
    <dgm:cxn modelId="{CA0C7B6C-3431-43E4-8A74-C71256B6F232}" srcId="{1E4BEA90-5276-4686-8435-336E6AEE0C0F}" destId="{E46EEDA6-2F5F-4B68-AB6A-26B64C43E9AD}" srcOrd="17" destOrd="0" parTransId="{C672CACB-EF70-4448-A96E-EC682936B24B}" sibTransId="{E8D1ADCF-FA59-4BCA-B8F2-DBF0E2EC50A7}"/>
    <dgm:cxn modelId="{D45E8A7E-AFFC-4642-863F-6D40DFAEC77C}" type="presOf" srcId="{6C928D93-2FB0-4FF6-B4D9-798C16B4C3AE}" destId="{C9E0ED87-7B02-4C7C-BB66-94B39821BFED}" srcOrd="0" destOrd="0" presId="urn:microsoft.com/office/officeart/2005/8/layout/default"/>
    <dgm:cxn modelId="{C59DEBB3-C1B5-4549-AF2F-10E4F41021D9}" srcId="{1E4BEA90-5276-4686-8435-336E6AEE0C0F}" destId="{050C0568-FA4C-4F1E-B762-168590D0BC46}" srcOrd="2" destOrd="0" parTransId="{6679FECF-1C59-45C4-A80B-8F20D2E35103}" sibTransId="{4D8CF192-DA1B-4FB5-8B9E-9E00B2A59507}"/>
    <dgm:cxn modelId="{FE40922A-E63D-45E0-AA9A-225FFE156DD2}" type="presOf" srcId="{0B372A09-DC12-4F47-91D4-6D0222B184F8}" destId="{21934EBC-31F5-4B56-AFFE-5EFC0C49DA30}" srcOrd="0" destOrd="0" presId="urn:microsoft.com/office/officeart/2005/8/layout/default"/>
    <dgm:cxn modelId="{D36D593F-7CD0-467C-B4F1-8FFE84809094}" type="presOf" srcId="{284FC31B-A132-4890-BAB4-1381649FB9FC}" destId="{23FD1544-F020-4FA9-BFA5-9CB4511EEA7D}" srcOrd="0" destOrd="0" presId="urn:microsoft.com/office/officeart/2005/8/layout/default"/>
    <dgm:cxn modelId="{0D7574A5-EEAE-4240-B91C-26D77670B05A}" type="presOf" srcId="{E4A4BB91-C727-49BA-B494-ACF705862F2B}" destId="{613EF9D6-D7EB-47B2-933F-ACEDAA5B65B3}" srcOrd="0" destOrd="0" presId="urn:microsoft.com/office/officeart/2005/8/layout/default"/>
    <dgm:cxn modelId="{3EB3D516-2BDD-40AE-A211-41DDC66F4042}" srcId="{1E4BEA90-5276-4686-8435-336E6AEE0C0F}" destId="{F405CB70-E461-4BE3-9F84-26ADBA7A1E37}" srcOrd="13" destOrd="0" parTransId="{40355355-67BD-414D-86DA-54021D304BA5}" sibTransId="{4164F438-DB0F-459A-8389-A80A774E3EDE}"/>
    <dgm:cxn modelId="{5A62E5C0-24AF-4020-82F0-930A077A5BE1}" type="presOf" srcId="{23CB7DBE-22CB-4764-984F-0EB91B7F47DB}" destId="{61E2BEBC-63B6-4C51-A312-66C9DDD70A41}" srcOrd="0" destOrd="0" presId="urn:microsoft.com/office/officeart/2005/8/layout/default"/>
    <dgm:cxn modelId="{3DA3F131-E865-4594-A7E1-092CE51AAD5A}" srcId="{1E4BEA90-5276-4686-8435-336E6AEE0C0F}" destId="{E2A2F031-B696-4DA1-9E70-B88721839CCC}" srcOrd="7" destOrd="0" parTransId="{65F2D29D-FB91-4B0A-9905-AEF2BA1C3ED9}" sibTransId="{70D828B6-DEB1-4969-8231-776025CEAF65}"/>
    <dgm:cxn modelId="{FC266043-33A5-424D-8E14-6ED04CC6914F}" srcId="{1E4BEA90-5276-4686-8435-336E6AEE0C0F}" destId="{F25F3266-7D4B-442A-9F8C-6026A5481515}" srcOrd="19" destOrd="0" parTransId="{C5F63156-760A-4945-A8A3-4E51E6C13D61}" sibTransId="{EDC49EA2-084E-417F-B592-5A368384633E}"/>
    <dgm:cxn modelId="{23DEBA0C-E73B-4ACB-87B1-B49F44E8D10D}" srcId="{1E4BEA90-5276-4686-8435-336E6AEE0C0F}" destId="{B1CD95C9-E9A6-45A4-9150-566D266B72B3}" srcOrd="1" destOrd="0" parTransId="{73815A31-CA73-4018-BD5C-7E7C0AD9BFFD}" sibTransId="{2F4D02EF-87D7-48CA-85F7-8E48967C0E71}"/>
    <dgm:cxn modelId="{4948D192-A095-4006-BA1B-FE6BBC845EBA}" srcId="{1E4BEA90-5276-4686-8435-336E6AEE0C0F}" destId="{81B71945-FB60-4E6C-80BD-A3E4FC83B488}" srcOrd="14" destOrd="0" parTransId="{005F4562-8F56-4548-B257-B11919AF72BC}" sibTransId="{8A395B20-07EF-4CAF-A102-AD102C85C184}"/>
    <dgm:cxn modelId="{F925FFD0-25A9-476F-BA5E-0871C8784C07}" srcId="{1E4BEA90-5276-4686-8435-336E6AEE0C0F}" destId="{02F18B5F-4CBF-41DC-8D2E-6A1DE71E6AD5}" srcOrd="18" destOrd="0" parTransId="{3676B3C6-870D-47E1-B10F-1DE965C7DEF0}" sibTransId="{DD3F01F3-C92E-49F1-BE5B-CBC3A09750D4}"/>
    <dgm:cxn modelId="{6BCBCB74-68B0-4035-9944-9196A1EB31B4}" type="presOf" srcId="{57ACADCC-6861-436C-88F7-0D409B1F7491}" destId="{A8EEA211-6851-4E28-8CB1-27EE56C110DC}" srcOrd="0" destOrd="0" presId="urn:microsoft.com/office/officeart/2005/8/layout/default"/>
    <dgm:cxn modelId="{198FE984-8500-490E-B07D-2F1FBEE906A8}" type="presOf" srcId="{AA0306ED-41C2-494F-AE60-CFF4207B4E97}" destId="{F13C67C2-31F2-4EE5-8F3F-927999462C9C}" srcOrd="0" destOrd="0" presId="urn:microsoft.com/office/officeart/2005/8/layout/default"/>
    <dgm:cxn modelId="{5CDDE7A9-E4CE-4D6F-A039-1E586FE21CEF}" type="presOf" srcId="{02F18B5F-4CBF-41DC-8D2E-6A1DE71E6AD5}" destId="{AD777A50-B94F-4D35-82A8-09B6DBA0B965}" srcOrd="0" destOrd="0" presId="urn:microsoft.com/office/officeart/2005/8/layout/default"/>
    <dgm:cxn modelId="{3E63F68D-A8C1-43B3-B6B7-450D7B72E786}" srcId="{1E4BEA90-5276-4686-8435-336E6AEE0C0F}" destId="{23CB7DBE-22CB-4764-984F-0EB91B7F47DB}" srcOrd="12" destOrd="0" parTransId="{1ACDCBAA-8493-4029-B2EB-20CB99716FCA}" sibTransId="{4A114629-C076-4168-87E8-7860F8EE6788}"/>
    <dgm:cxn modelId="{418E5B6F-61EE-4CE0-8D96-0D4DEE14385F}" type="presOf" srcId="{DD247A80-41C8-4E8E-AEB4-ECE2904D70C8}" destId="{3B34771B-84D3-4254-B339-F61EEF403F29}" srcOrd="0" destOrd="0" presId="urn:microsoft.com/office/officeart/2005/8/layout/default"/>
    <dgm:cxn modelId="{E89598DB-C302-4E6E-AFFB-D1C7475414FE}" type="presOf" srcId="{B1CD95C9-E9A6-45A4-9150-566D266B72B3}" destId="{4BE52538-F1AB-45AA-B347-06B561C6E995}" srcOrd="0" destOrd="0" presId="urn:microsoft.com/office/officeart/2005/8/layout/default"/>
    <dgm:cxn modelId="{AA24B7FA-5085-4404-BE8E-774EA6A593F8}" srcId="{1E4BEA90-5276-4686-8435-336E6AEE0C0F}" destId="{DD247A80-41C8-4E8E-AEB4-ECE2904D70C8}" srcOrd="16" destOrd="0" parTransId="{82EB9081-AD16-475A-A70B-691EBBBB15C4}" sibTransId="{87FA9367-C029-40BA-9D2C-723B43CAB539}"/>
    <dgm:cxn modelId="{5354DF75-C650-447F-90FA-092323818402}" srcId="{1E4BEA90-5276-4686-8435-336E6AEE0C0F}" destId="{6C928D93-2FB0-4FF6-B4D9-798C16B4C3AE}" srcOrd="6" destOrd="0" parTransId="{5565A3BA-AB8A-4393-A8E1-86D288FF8EDF}" sibTransId="{42038539-3E0A-4780-972A-6A24455CFCFE}"/>
    <dgm:cxn modelId="{9770504B-1456-4DC6-B8D7-10C33FAECD13}" srcId="{1E4BEA90-5276-4686-8435-336E6AEE0C0F}" destId="{634CC4F1-AC09-4FD9-A579-EC3372F316E4}" srcOrd="5" destOrd="0" parTransId="{F671612D-93E9-429C-B4C8-B9798B4E71BE}" sibTransId="{F0C5B1BD-7F3D-4FAF-9D29-3D264EB44E69}"/>
    <dgm:cxn modelId="{5083B0D6-9FA9-4D95-BA9D-DB91DC286F2E}" type="presOf" srcId="{574EA3BF-B04A-414B-9760-78412C330196}" destId="{C73CF097-7C63-4AE5-86F9-0560BDD9AB57}" srcOrd="0" destOrd="0" presId="urn:microsoft.com/office/officeart/2005/8/layout/default"/>
    <dgm:cxn modelId="{D2E3F48A-FBB9-4FDC-B230-13EBDC553C62}" type="presOf" srcId="{B33DE816-A88A-4CA7-9B5A-B56D879559F3}" destId="{F06360F2-E842-4C9B-A6A5-446340D835AA}" srcOrd="0" destOrd="0" presId="urn:microsoft.com/office/officeart/2005/8/layout/default"/>
    <dgm:cxn modelId="{0D71EFB8-9123-478E-ACC4-2D3EF296A8BF}" srcId="{1E4BEA90-5276-4686-8435-336E6AEE0C0F}" destId="{E4A4BB91-C727-49BA-B494-ACF705862F2B}" srcOrd="4" destOrd="0" parTransId="{B8E4F586-74ED-4716-86D8-48BE790A3DA4}" sibTransId="{C2D267C4-9C0D-46E2-AC87-FF76191BFD3D}"/>
    <dgm:cxn modelId="{8BCBD819-0C25-4FD4-8BE8-18A95302BAEB}" srcId="{1E4BEA90-5276-4686-8435-336E6AEE0C0F}" destId="{574EA3BF-B04A-414B-9760-78412C330196}" srcOrd="0" destOrd="0" parTransId="{C78E9EF9-6D0D-4EC0-AC0F-D4C13305E8E0}" sibTransId="{178849D7-E0D4-491A-AA57-FC1C08E8DB06}"/>
    <dgm:cxn modelId="{D014ACDE-65CC-4321-85A6-69D1AD24F911}" srcId="{1E4BEA90-5276-4686-8435-336E6AEE0C0F}" destId="{0B372A09-DC12-4F47-91D4-6D0222B184F8}" srcOrd="8" destOrd="0" parTransId="{97DAEE57-A745-44C8-A894-84E25C89DD2A}" sibTransId="{07E1844F-230D-4498-A04C-D09124A63868}"/>
    <dgm:cxn modelId="{95DDC4EF-70F3-4BE1-AD86-F8F8711CA089}" srcId="{1E4BEA90-5276-4686-8435-336E6AEE0C0F}" destId="{57ACADCC-6861-436C-88F7-0D409B1F7491}" srcOrd="10" destOrd="0" parTransId="{4E9E7FE2-F2BE-45D3-9072-BB7348860B74}" sibTransId="{D89B82C5-AF54-405C-A4B1-7CFE6C38492F}"/>
    <dgm:cxn modelId="{ECA8EE4F-C7D6-4FFB-9FA3-4A21AD4E7CD2}" type="presOf" srcId="{81B71945-FB60-4E6C-80BD-A3E4FC83B488}" destId="{8BFAECB0-DE2F-4BF5-986F-9526F0903B37}" srcOrd="0" destOrd="0" presId="urn:microsoft.com/office/officeart/2005/8/layout/default"/>
    <dgm:cxn modelId="{456DE9DC-5538-4610-839B-FCCDCA1A27AA}" type="presOf" srcId="{1E4BEA90-5276-4686-8435-336E6AEE0C0F}" destId="{6E164C9E-B281-4CAC-A8F1-14267F1F35B4}" srcOrd="0" destOrd="0" presId="urn:microsoft.com/office/officeart/2005/8/layout/default"/>
    <dgm:cxn modelId="{F8959A70-F5E6-4FE9-8BE4-0CAA3494ABE6}" type="presOf" srcId="{F25F3266-7D4B-442A-9F8C-6026A5481515}" destId="{CBF4FCF5-575D-4643-98EA-0937FBD51D18}" srcOrd="0" destOrd="0" presId="urn:microsoft.com/office/officeart/2005/8/layout/default"/>
    <dgm:cxn modelId="{61D98668-F3C7-4D83-AAF3-AF4A3E9DF878}" type="presOf" srcId="{634CC4F1-AC09-4FD9-A579-EC3372F316E4}" destId="{1AD87497-7FEF-42D9-B7FC-972CBC38099E}" srcOrd="0" destOrd="0" presId="urn:microsoft.com/office/officeart/2005/8/layout/default"/>
    <dgm:cxn modelId="{76915894-55C4-4421-AF40-04F71009C289}" type="presOf" srcId="{E2A2F031-B696-4DA1-9E70-B88721839CCC}" destId="{74E3B37F-973B-4C59-9128-8A0D22B7C97C}" srcOrd="0" destOrd="0" presId="urn:microsoft.com/office/officeart/2005/8/layout/default"/>
    <dgm:cxn modelId="{B4BF217C-FCD7-44D9-8600-BE5D3904C29B}" srcId="{1E4BEA90-5276-4686-8435-336E6AEE0C0F}" destId="{AA0306ED-41C2-494F-AE60-CFF4207B4E97}" srcOrd="9" destOrd="0" parTransId="{1CA35CD1-32F8-4485-BB90-AAF71C12B330}" sibTransId="{464AD561-903A-4556-B3B4-E8985289FFA8}"/>
    <dgm:cxn modelId="{79989C0D-098B-4A19-AD87-A7FE589D49D6}" srcId="{1E4BEA90-5276-4686-8435-336E6AEE0C0F}" destId="{B33DE816-A88A-4CA7-9B5A-B56D879559F3}" srcOrd="11" destOrd="0" parTransId="{38AE6557-1694-46AF-B207-35F7457D30D7}" sibTransId="{665B8664-06A3-4EF0-8523-E11AFB9660A3}"/>
    <dgm:cxn modelId="{5021799A-B6D5-4883-8246-8AB154812A52}" type="presParOf" srcId="{6E164C9E-B281-4CAC-A8F1-14267F1F35B4}" destId="{C73CF097-7C63-4AE5-86F9-0560BDD9AB57}" srcOrd="0" destOrd="0" presId="urn:microsoft.com/office/officeart/2005/8/layout/default"/>
    <dgm:cxn modelId="{D854C447-BA90-498F-A6A3-A7CCED686FFB}" type="presParOf" srcId="{6E164C9E-B281-4CAC-A8F1-14267F1F35B4}" destId="{AB9D5C88-1F22-42EE-9C11-6735177E379C}" srcOrd="1" destOrd="0" presId="urn:microsoft.com/office/officeart/2005/8/layout/default"/>
    <dgm:cxn modelId="{1503BBF1-6193-4950-B2EC-F30275D3AB82}" type="presParOf" srcId="{6E164C9E-B281-4CAC-A8F1-14267F1F35B4}" destId="{4BE52538-F1AB-45AA-B347-06B561C6E995}" srcOrd="2" destOrd="0" presId="urn:microsoft.com/office/officeart/2005/8/layout/default"/>
    <dgm:cxn modelId="{BE224540-B895-466E-88C8-06DB7E6A4678}" type="presParOf" srcId="{6E164C9E-B281-4CAC-A8F1-14267F1F35B4}" destId="{4DF247D3-815B-46B2-9EA2-FCD03CF941C2}" srcOrd="3" destOrd="0" presId="urn:microsoft.com/office/officeart/2005/8/layout/default"/>
    <dgm:cxn modelId="{8D01BD6E-D79A-4E2F-A9C8-237AEA83C65A}" type="presParOf" srcId="{6E164C9E-B281-4CAC-A8F1-14267F1F35B4}" destId="{DA68E3B2-B9B1-4EB5-ABE5-5BBCFF5C2173}" srcOrd="4" destOrd="0" presId="urn:microsoft.com/office/officeart/2005/8/layout/default"/>
    <dgm:cxn modelId="{78B040F2-6E6B-474F-8BF3-49F02FD0E65A}" type="presParOf" srcId="{6E164C9E-B281-4CAC-A8F1-14267F1F35B4}" destId="{501B21E1-BF15-4361-BBAC-92BB2FC076FD}" srcOrd="5" destOrd="0" presId="urn:microsoft.com/office/officeart/2005/8/layout/default"/>
    <dgm:cxn modelId="{570AD91B-3646-4CC8-ABE7-C6722ABC22F9}" type="presParOf" srcId="{6E164C9E-B281-4CAC-A8F1-14267F1F35B4}" destId="{8A3B8862-8EE1-4BDD-B4BE-5B0A32DE2897}" srcOrd="6" destOrd="0" presId="urn:microsoft.com/office/officeart/2005/8/layout/default"/>
    <dgm:cxn modelId="{53B25CA9-B687-4CBE-A2F8-696D760B5145}" type="presParOf" srcId="{6E164C9E-B281-4CAC-A8F1-14267F1F35B4}" destId="{C7C53B43-2B05-47B6-B012-0DB36D4AFFC7}" srcOrd="7" destOrd="0" presId="urn:microsoft.com/office/officeart/2005/8/layout/default"/>
    <dgm:cxn modelId="{34267FBA-FEEA-4AD0-AD61-8DAD3085E6B4}" type="presParOf" srcId="{6E164C9E-B281-4CAC-A8F1-14267F1F35B4}" destId="{613EF9D6-D7EB-47B2-933F-ACEDAA5B65B3}" srcOrd="8" destOrd="0" presId="urn:microsoft.com/office/officeart/2005/8/layout/default"/>
    <dgm:cxn modelId="{4A7A1E99-6DAC-4AF5-B64F-FEB3441BCAE2}" type="presParOf" srcId="{6E164C9E-B281-4CAC-A8F1-14267F1F35B4}" destId="{CB3ADDFB-E10D-4F4B-BBBA-BE09576E2408}" srcOrd="9" destOrd="0" presId="urn:microsoft.com/office/officeart/2005/8/layout/default"/>
    <dgm:cxn modelId="{63B39005-5DA6-4A6F-821C-B37DD4F7B822}" type="presParOf" srcId="{6E164C9E-B281-4CAC-A8F1-14267F1F35B4}" destId="{1AD87497-7FEF-42D9-B7FC-972CBC38099E}" srcOrd="10" destOrd="0" presId="urn:microsoft.com/office/officeart/2005/8/layout/default"/>
    <dgm:cxn modelId="{22D675FA-CF2E-41AF-BC28-3A0112F0E0AD}" type="presParOf" srcId="{6E164C9E-B281-4CAC-A8F1-14267F1F35B4}" destId="{48458D56-55CF-457C-8350-5BD1D19F8115}" srcOrd="11" destOrd="0" presId="urn:microsoft.com/office/officeart/2005/8/layout/default"/>
    <dgm:cxn modelId="{58B6B528-170C-4E5E-BCA6-C3274149F5B7}" type="presParOf" srcId="{6E164C9E-B281-4CAC-A8F1-14267F1F35B4}" destId="{C9E0ED87-7B02-4C7C-BB66-94B39821BFED}" srcOrd="12" destOrd="0" presId="urn:microsoft.com/office/officeart/2005/8/layout/default"/>
    <dgm:cxn modelId="{F957A89C-DD37-48BB-9557-C61A40F5A5C9}" type="presParOf" srcId="{6E164C9E-B281-4CAC-A8F1-14267F1F35B4}" destId="{E5FEE8A5-E56B-4CE3-B245-ED7865EEF8C9}" srcOrd="13" destOrd="0" presId="urn:microsoft.com/office/officeart/2005/8/layout/default"/>
    <dgm:cxn modelId="{B9E78344-5593-4148-8DEC-28048FE86B5C}" type="presParOf" srcId="{6E164C9E-B281-4CAC-A8F1-14267F1F35B4}" destId="{74E3B37F-973B-4C59-9128-8A0D22B7C97C}" srcOrd="14" destOrd="0" presId="urn:microsoft.com/office/officeart/2005/8/layout/default"/>
    <dgm:cxn modelId="{6E99EEE4-736E-4519-A8F6-BB2130BF1FA8}" type="presParOf" srcId="{6E164C9E-B281-4CAC-A8F1-14267F1F35B4}" destId="{44339A14-8D6A-4C7F-89FE-E14F65BE9E2A}" srcOrd="15" destOrd="0" presId="urn:microsoft.com/office/officeart/2005/8/layout/default"/>
    <dgm:cxn modelId="{21AA69F4-FB05-4038-9B07-273C889D82AA}" type="presParOf" srcId="{6E164C9E-B281-4CAC-A8F1-14267F1F35B4}" destId="{21934EBC-31F5-4B56-AFFE-5EFC0C49DA30}" srcOrd="16" destOrd="0" presId="urn:microsoft.com/office/officeart/2005/8/layout/default"/>
    <dgm:cxn modelId="{F4766F9C-EC0D-495A-BC32-F343D1BC1445}" type="presParOf" srcId="{6E164C9E-B281-4CAC-A8F1-14267F1F35B4}" destId="{046D535D-1076-4B25-8FB4-9C11CB6AD5B2}" srcOrd="17" destOrd="0" presId="urn:microsoft.com/office/officeart/2005/8/layout/default"/>
    <dgm:cxn modelId="{7D6495B5-4D29-4D30-85A9-D3C8A7B25ADD}" type="presParOf" srcId="{6E164C9E-B281-4CAC-A8F1-14267F1F35B4}" destId="{F13C67C2-31F2-4EE5-8F3F-927999462C9C}" srcOrd="18" destOrd="0" presId="urn:microsoft.com/office/officeart/2005/8/layout/default"/>
    <dgm:cxn modelId="{7D90D67D-48D0-4077-9EB3-B918E2EAA990}" type="presParOf" srcId="{6E164C9E-B281-4CAC-A8F1-14267F1F35B4}" destId="{259F20D7-E6F2-4AB4-A382-F8B891399E4F}" srcOrd="19" destOrd="0" presId="urn:microsoft.com/office/officeart/2005/8/layout/default"/>
    <dgm:cxn modelId="{7809EF11-6862-4B9E-822D-642B0447A6E5}" type="presParOf" srcId="{6E164C9E-B281-4CAC-A8F1-14267F1F35B4}" destId="{A8EEA211-6851-4E28-8CB1-27EE56C110DC}" srcOrd="20" destOrd="0" presId="urn:microsoft.com/office/officeart/2005/8/layout/default"/>
    <dgm:cxn modelId="{BE143FC0-6C56-4B7A-B8A9-A7493345760D}" type="presParOf" srcId="{6E164C9E-B281-4CAC-A8F1-14267F1F35B4}" destId="{12417137-EA68-416C-9474-D808E2208A41}" srcOrd="21" destOrd="0" presId="urn:microsoft.com/office/officeart/2005/8/layout/default"/>
    <dgm:cxn modelId="{56075112-F7B3-4D1D-804F-0768B5F4B977}" type="presParOf" srcId="{6E164C9E-B281-4CAC-A8F1-14267F1F35B4}" destId="{F06360F2-E842-4C9B-A6A5-446340D835AA}" srcOrd="22" destOrd="0" presId="urn:microsoft.com/office/officeart/2005/8/layout/default"/>
    <dgm:cxn modelId="{6DF3F92F-E66B-4D11-8419-F26A84253C79}" type="presParOf" srcId="{6E164C9E-B281-4CAC-A8F1-14267F1F35B4}" destId="{E389E972-340D-42A3-A07E-2B1C451CDDCD}" srcOrd="23" destOrd="0" presId="urn:microsoft.com/office/officeart/2005/8/layout/default"/>
    <dgm:cxn modelId="{3229ED40-31DD-4CC7-BD0C-58E7151185B4}" type="presParOf" srcId="{6E164C9E-B281-4CAC-A8F1-14267F1F35B4}" destId="{61E2BEBC-63B6-4C51-A312-66C9DDD70A41}" srcOrd="24" destOrd="0" presId="urn:microsoft.com/office/officeart/2005/8/layout/default"/>
    <dgm:cxn modelId="{E8DA24F9-6C72-42DC-B2EA-6CF421D862A2}" type="presParOf" srcId="{6E164C9E-B281-4CAC-A8F1-14267F1F35B4}" destId="{499EAC6B-926C-4C32-997B-F95BC8CE772B}" srcOrd="25" destOrd="0" presId="urn:microsoft.com/office/officeart/2005/8/layout/default"/>
    <dgm:cxn modelId="{FDD02D8F-4A5B-41A0-9E77-EFDA391D6787}" type="presParOf" srcId="{6E164C9E-B281-4CAC-A8F1-14267F1F35B4}" destId="{3F6F7898-CAEB-470C-9522-AD7969674361}" srcOrd="26" destOrd="0" presId="urn:microsoft.com/office/officeart/2005/8/layout/default"/>
    <dgm:cxn modelId="{1DECC802-67A7-4FAF-AE5E-60875AD4F4DB}" type="presParOf" srcId="{6E164C9E-B281-4CAC-A8F1-14267F1F35B4}" destId="{50957B1B-FDB0-470B-BABC-0A7A1F524ED5}" srcOrd="27" destOrd="0" presId="urn:microsoft.com/office/officeart/2005/8/layout/default"/>
    <dgm:cxn modelId="{51DBCD3E-8BC3-496F-8FA7-605DC574ADBB}" type="presParOf" srcId="{6E164C9E-B281-4CAC-A8F1-14267F1F35B4}" destId="{8BFAECB0-DE2F-4BF5-986F-9526F0903B37}" srcOrd="28" destOrd="0" presId="urn:microsoft.com/office/officeart/2005/8/layout/default"/>
    <dgm:cxn modelId="{7EBD3232-5A65-4C25-A741-4A262DE34C2E}" type="presParOf" srcId="{6E164C9E-B281-4CAC-A8F1-14267F1F35B4}" destId="{84807315-AA5D-48C5-A5B9-6DC8530E3307}" srcOrd="29" destOrd="0" presId="urn:microsoft.com/office/officeart/2005/8/layout/default"/>
    <dgm:cxn modelId="{8156CA44-6FE0-404B-9217-C2D927C1D2AF}" type="presParOf" srcId="{6E164C9E-B281-4CAC-A8F1-14267F1F35B4}" destId="{23FD1544-F020-4FA9-BFA5-9CB4511EEA7D}" srcOrd="30" destOrd="0" presId="urn:microsoft.com/office/officeart/2005/8/layout/default"/>
    <dgm:cxn modelId="{F755C19D-048B-4077-9F15-F59EC8CA4F19}" type="presParOf" srcId="{6E164C9E-B281-4CAC-A8F1-14267F1F35B4}" destId="{87E9ABF8-3911-47E8-B723-5EB9CC529CE9}" srcOrd="31" destOrd="0" presId="urn:microsoft.com/office/officeart/2005/8/layout/default"/>
    <dgm:cxn modelId="{14E71DFF-8A46-45C8-8235-A13309A9BECD}" type="presParOf" srcId="{6E164C9E-B281-4CAC-A8F1-14267F1F35B4}" destId="{3B34771B-84D3-4254-B339-F61EEF403F29}" srcOrd="32" destOrd="0" presId="urn:microsoft.com/office/officeart/2005/8/layout/default"/>
    <dgm:cxn modelId="{7CED580A-ACB4-403E-9551-95F678FBD41E}" type="presParOf" srcId="{6E164C9E-B281-4CAC-A8F1-14267F1F35B4}" destId="{3AF4A1F3-87CF-476C-BB1B-C83A29074161}" srcOrd="33" destOrd="0" presId="urn:microsoft.com/office/officeart/2005/8/layout/default"/>
    <dgm:cxn modelId="{55DF3FFB-8B99-4AA6-85EA-CF75F10984EE}" type="presParOf" srcId="{6E164C9E-B281-4CAC-A8F1-14267F1F35B4}" destId="{A3DC80F6-A441-4B4B-92CF-31ECD2571B82}" srcOrd="34" destOrd="0" presId="urn:microsoft.com/office/officeart/2005/8/layout/default"/>
    <dgm:cxn modelId="{18C4D046-DE21-4994-BA40-52297EC7D1A5}" type="presParOf" srcId="{6E164C9E-B281-4CAC-A8F1-14267F1F35B4}" destId="{F20CDD28-FF8B-41BC-93BD-BC8EE902F47E}" srcOrd="35" destOrd="0" presId="urn:microsoft.com/office/officeart/2005/8/layout/default"/>
    <dgm:cxn modelId="{8E674C80-0698-4000-B151-CCE20DF571DB}" type="presParOf" srcId="{6E164C9E-B281-4CAC-A8F1-14267F1F35B4}" destId="{AD777A50-B94F-4D35-82A8-09B6DBA0B965}" srcOrd="36" destOrd="0" presId="urn:microsoft.com/office/officeart/2005/8/layout/default"/>
    <dgm:cxn modelId="{E08B4BEE-8A25-45BB-986E-D051807A3D9D}" type="presParOf" srcId="{6E164C9E-B281-4CAC-A8F1-14267F1F35B4}" destId="{647FE701-4A76-4CB9-B602-3DE0731CF5A6}" srcOrd="37" destOrd="0" presId="urn:microsoft.com/office/officeart/2005/8/layout/default"/>
    <dgm:cxn modelId="{8DD58277-FEF8-4EC3-8BD3-2B8A4CDBFC41}" type="presParOf" srcId="{6E164C9E-B281-4CAC-A8F1-14267F1F35B4}" destId="{CBF4FCF5-575D-4643-98EA-0937FBD51D18}" srcOrd="3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B397DB-1708-4213-B2A8-A6700A1DB202}"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6DE82732-E9B5-4793-A637-43BEEA481D2B}">
      <dgm:prSet/>
      <dgm:spPr/>
      <dgm:t>
        <a:bodyPr/>
        <a:lstStyle/>
        <a:p>
          <a:pPr rtl="0"/>
          <a:r>
            <a:rPr lang="en-US" dirty="0" smtClean="0"/>
            <a:t>Ad-hoc Query</a:t>
          </a:r>
          <a:endParaRPr lang="en-US" dirty="0"/>
        </a:p>
      </dgm:t>
    </dgm:pt>
    <dgm:pt modelId="{DF95B00A-DCD9-465E-9A5A-D0C09DD277E4}" type="parTrans" cxnId="{0E14F1A7-2BC4-4B8D-A0E7-EB27F3934ABD}">
      <dgm:prSet/>
      <dgm:spPr/>
      <dgm:t>
        <a:bodyPr/>
        <a:lstStyle/>
        <a:p>
          <a:endParaRPr lang="en-US"/>
        </a:p>
      </dgm:t>
    </dgm:pt>
    <dgm:pt modelId="{5B3645B5-7B18-4232-B75E-73F520DFE923}" type="sibTrans" cxnId="{0E14F1A7-2BC4-4B8D-A0E7-EB27F3934ABD}">
      <dgm:prSet/>
      <dgm:spPr/>
      <dgm:t>
        <a:bodyPr/>
        <a:lstStyle/>
        <a:p>
          <a:endParaRPr lang="en-US"/>
        </a:p>
      </dgm:t>
    </dgm:pt>
    <dgm:pt modelId="{AE99A7C7-C3B1-4156-ADCE-837209CCC902}">
      <dgm:prSet/>
      <dgm:spPr/>
      <dgm:t>
        <a:bodyPr/>
        <a:lstStyle/>
        <a:p>
          <a:pPr rtl="0"/>
          <a:r>
            <a:rPr lang="en-US" smtClean="0"/>
            <a:t>Constituent</a:t>
          </a:r>
          <a:endParaRPr lang="en-US"/>
        </a:p>
      </dgm:t>
    </dgm:pt>
    <dgm:pt modelId="{CA655FC7-CB1D-4351-891E-1B2046F47DC5}" type="parTrans" cxnId="{1D30E3D0-A0D6-4AC3-AAB4-8A11368408A8}">
      <dgm:prSet/>
      <dgm:spPr/>
      <dgm:t>
        <a:bodyPr/>
        <a:lstStyle/>
        <a:p>
          <a:endParaRPr lang="en-US"/>
        </a:p>
      </dgm:t>
    </dgm:pt>
    <dgm:pt modelId="{A7AE0B0E-9E6C-4188-9AB4-2A97B5EC0B46}" type="sibTrans" cxnId="{1D30E3D0-A0D6-4AC3-AAB4-8A11368408A8}">
      <dgm:prSet/>
      <dgm:spPr/>
      <dgm:t>
        <a:bodyPr/>
        <a:lstStyle/>
        <a:p>
          <a:endParaRPr lang="en-US"/>
        </a:p>
      </dgm:t>
    </dgm:pt>
    <dgm:pt modelId="{12BFA23C-8DDB-4CA4-9FDD-7A803D1F4F30}">
      <dgm:prSet/>
      <dgm:spPr/>
      <dgm:t>
        <a:bodyPr/>
        <a:lstStyle/>
        <a:p>
          <a:pPr rtl="0"/>
          <a:r>
            <a:rPr lang="en-US" smtClean="0"/>
            <a:t>Revenue</a:t>
          </a:r>
          <a:endParaRPr lang="en-US"/>
        </a:p>
      </dgm:t>
    </dgm:pt>
    <dgm:pt modelId="{1A8074E3-D7DF-40F0-95E0-3A6643FE7ADA}" type="parTrans" cxnId="{AAD289AA-056F-4EC8-8A99-C5BBD1A9AE52}">
      <dgm:prSet/>
      <dgm:spPr/>
      <dgm:t>
        <a:bodyPr/>
        <a:lstStyle/>
        <a:p>
          <a:endParaRPr lang="en-US"/>
        </a:p>
      </dgm:t>
    </dgm:pt>
    <dgm:pt modelId="{2EA92371-ED75-4131-833D-90EB3EBB86CC}" type="sibTrans" cxnId="{AAD289AA-056F-4EC8-8A99-C5BBD1A9AE52}">
      <dgm:prSet/>
      <dgm:spPr/>
      <dgm:t>
        <a:bodyPr/>
        <a:lstStyle/>
        <a:p>
          <a:endParaRPr lang="en-US"/>
        </a:p>
      </dgm:t>
    </dgm:pt>
    <dgm:pt modelId="{222728E8-86DD-41AD-9BE2-088CC29BB6C9}">
      <dgm:prSet/>
      <dgm:spPr/>
      <dgm:t>
        <a:bodyPr/>
        <a:lstStyle/>
        <a:p>
          <a:pPr rtl="0"/>
          <a:r>
            <a:rPr lang="en-US" smtClean="0"/>
            <a:t>Revenue Recognition</a:t>
          </a:r>
          <a:endParaRPr lang="en-US"/>
        </a:p>
      </dgm:t>
    </dgm:pt>
    <dgm:pt modelId="{1BCECC46-7A1B-4EAB-9C8B-BB997F601A9C}" type="parTrans" cxnId="{EE01626D-3E75-40B0-AF28-BCEB0A9EB673}">
      <dgm:prSet/>
      <dgm:spPr/>
      <dgm:t>
        <a:bodyPr/>
        <a:lstStyle/>
        <a:p>
          <a:endParaRPr lang="en-US"/>
        </a:p>
      </dgm:t>
    </dgm:pt>
    <dgm:pt modelId="{9FD7A9EA-BB28-4F20-A412-480C35138B1C}" type="sibTrans" cxnId="{EE01626D-3E75-40B0-AF28-BCEB0A9EB673}">
      <dgm:prSet/>
      <dgm:spPr/>
      <dgm:t>
        <a:bodyPr/>
        <a:lstStyle/>
        <a:p>
          <a:endParaRPr lang="en-US"/>
        </a:p>
      </dgm:t>
    </dgm:pt>
    <dgm:pt modelId="{5BB97CE0-3945-4D5F-B6DE-D5642984DA4E}">
      <dgm:prSet/>
      <dgm:spPr/>
      <dgm:t>
        <a:bodyPr/>
        <a:lstStyle/>
        <a:p>
          <a:pPr rtl="0"/>
          <a:r>
            <a:rPr lang="en-US" dirty="0" smtClean="0"/>
            <a:t>Reports</a:t>
          </a:r>
          <a:endParaRPr lang="en-US" dirty="0"/>
        </a:p>
      </dgm:t>
    </dgm:pt>
    <dgm:pt modelId="{A49EB43B-D768-4F01-8EDB-7C0D85F35ECC}" type="parTrans" cxnId="{94BC7AA0-2260-4FC7-A5A4-38A67D19ABA1}">
      <dgm:prSet/>
      <dgm:spPr/>
      <dgm:t>
        <a:bodyPr/>
        <a:lstStyle/>
        <a:p>
          <a:endParaRPr lang="en-US"/>
        </a:p>
      </dgm:t>
    </dgm:pt>
    <dgm:pt modelId="{14BFAB49-4F29-45DF-B67C-34B425E37AF9}" type="sibTrans" cxnId="{94BC7AA0-2260-4FC7-A5A4-38A67D19ABA1}">
      <dgm:prSet/>
      <dgm:spPr/>
      <dgm:t>
        <a:bodyPr/>
        <a:lstStyle/>
        <a:p>
          <a:endParaRPr lang="en-US"/>
        </a:p>
      </dgm:t>
    </dgm:pt>
    <dgm:pt modelId="{DB8D9143-90DF-43CD-A0DE-5BC229A5D943}">
      <dgm:prSet/>
      <dgm:spPr/>
      <dgm:t>
        <a:bodyPr/>
        <a:lstStyle/>
        <a:p>
          <a:pPr rtl="0"/>
          <a:r>
            <a:rPr lang="en-US" smtClean="0"/>
            <a:t>Membership Activity</a:t>
          </a:r>
          <a:endParaRPr lang="en-US"/>
        </a:p>
      </dgm:t>
    </dgm:pt>
    <dgm:pt modelId="{5A89DDAE-AC7D-41DC-AD79-EBC7ED51F643}" type="parTrans" cxnId="{55067769-9631-413C-9F3A-21AEBE717918}">
      <dgm:prSet/>
      <dgm:spPr/>
      <dgm:t>
        <a:bodyPr/>
        <a:lstStyle/>
        <a:p>
          <a:endParaRPr lang="en-US"/>
        </a:p>
      </dgm:t>
    </dgm:pt>
    <dgm:pt modelId="{D64D5899-554B-4A6C-855B-AE014B8D2EFB}" type="sibTrans" cxnId="{55067769-9631-413C-9F3A-21AEBE717918}">
      <dgm:prSet/>
      <dgm:spPr/>
      <dgm:t>
        <a:bodyPr/>
        <a:lstStyle/>
        <a:p>
          <a:endParaRPr lang="en-US"/>
        </a:p>
      </dgm:t>
    </dgm:pt>
    <dgm:pt modelId="{9199761A-3906-4B73-90CA-B41009D5DC21}">
      <dgm:prSet/>
      <dgm:spPr/>
      <dgm:t>
        <a:bodyPr/>
        <a:lstStyle/>
        <a:p>
          <a:pPr rtl="0"/>
          <a:r>
            <a:rPr lang="en-US" smtClean="0"/>
            <a:t>Giving List</a:t>
          </a:r>
          <a:endParaRPr lang="en-US"/>
        </a:p>
      </dgm:t>
    </dgm:pt>
    <dgm:pt modelId="{7087C54D-C86C-4E7D-8A3A-8516A1748003}" type="parTrans" cxnId="{695FDFA5-9654-4EE3-8896-4D6CFE07D2D2}">
      <dgm:prSet/>
      <dgm:spPr/>
      <dgm:t>
        <a:bodyPr/>
        <a:lstStyle/>
        <a:p>
          <a:endParaRPr lang="en-US"/>
        </a:p>
      </dgm:t>
    </dgm:pt>
    <dgm:pt modelId="{0D3FC0F9-1046-4B0B-AAB1-387427D0CFB7}" type="sibTrans" cxnId="{695FDFA5-9654-4EE3-8896-4D6CFE07D2D2}">
      <dgm:prSet/>
      <dgm:spPr/>
      <dgm:t>
        <a:bodyPr/>
        <a:lstStyle/>
        <a:p>
          <a:endParaRPr lang="en-US"/>
        </a:p>
      </dgm:t>
    </dgm:pt>
    <dgm:pt modelId="{ACDDD728-56F5-4EC0-8709-17E73C3B74B7}" type="pres">
      <dgm:prSet presAssocID="{9CB397DB-1708-4213-B2A8-A6700A1DB202}" presName="Name0" presStyleCnt="0">
        <dgm:presLayoutVars>
          <dgm:dir/>
          <dgm:animLvl val="lvl"/>
          <dgm:resizeHandles val="exact"/>
        </dgm:presLayoutVars>
      </dgm:prSet>
      <dgm:spPr/>
    </dgm:pt>
    <dgm:pt modelId="{BE1711B7-EF64-4B36-95A3-E7997CE3EE41}" type="pres">
      <dgm:prSet presAssocID="{6DE82732-E9B5-4793-A637-43BEEA481D2B}" presName="linNode" presStyleCnt="0"/>
      <dgm:spPr/>
    </dgm:pt>
    <dgm:pt modelId="{BE0EF91F-1917-445C-885F-A4AB9F4F8A17}" type="pres">
      <dgm:prSet presAssocID="{6DE82732-E9B5-4793-A637-43BEEA481D2B}" presName="parentText" presStyleLbl="node1" presStyleIdx="0" presStyleCnt="2">
        <dgm:presLayoutVars>
          <dgm:chMax val="1"/>
          <dgm:bulletEnabled val="1"/>
        </dgm:presLayoutVars>
      </dgm:prSet>
      <dgm:spPr/>
      <dgm:t>
        <a:bodyPr/>
        <a:lstStyle/>
        <a:p>
          <a:endParaRPr lang="en-US"/>
        </a:p>
      </dgm:t>
    </dgm:pt>
    <dgm:pt modelId="{71EE03A3-50D2-42AD-B3AE-B545D2872DD0}" type="pres">
      <dgm:prSet presAssocID="{6DE82732-E9B5-4793-A637-43BEEA481D2B}" presName="descendantText" presStyleLbl="alignAccFollowNode1" presStyleIdx="0" presStyleCnt="2">
        <dgm:presLayoutVars>
          <dgm:bulletEnabled val="1"/>
        </dgm:presLayoutVars>
      </dgm:prSet>
      <dgm:spPr/>
    </dgm:pt>
    <dgm:pt modelId="{9AB0F2AD-3C05-451C-91EC-2E472A45287D}" type="pres">
      <dgm:prSet presAssocID="{5B3645B5-7B18-4232-B75E-73F520DFE923}" presName="sp" presStyleCnt="0"/>
      <dgm:spPr/>
    </dgm:pt>
    <dgm:pt modelId="{1E898EF7-2C49-48CA-9207-684E3154284C}" type="pres">
      <dgm:prSet presAssocID="{5BB97CE0-3945-4D5F-B6DE-D5642984DA4E}" presName="linNode" presStyleCnt="0"/>
      <dgm:spPr/>
    </dgm:pt>
    <dgm:pt modelId="{8A5A2C88-54DD-47ED-AEEE-3E9FE145FCE4}" type="pres">
      <dgm:prSet presAssocID="{5BB97CE0-3945-4D5F-B6DE-D5642984DA4E}" presName="parentText" presStyleLbl="node1" presStyleIdx="1" presStyleCnt="2">
        <dgm:presLayoutVars>
          <dgm:chMax val="1"/>
          <dgm:bulletEnabled val="1"/>
        </dgm:presLayoutVars>
      </dgm:prSet>
      <dgm:spPr/>
    </dgm:pt>
    <dgm:pt modelId="{3F0A834C-8C4B-40A6-80A7-80B0D63A5637}" type="pres">
      <dgm:prSet presAssocID="{5BB97CE0-3945-4D5F-B6DE-D5642984DA4E}" presName="descendantText" presStyleLbl="alignAccFollowNode1" presStyleIdx="1" presStyleCnt="2">
        <dgm:presLayoutVars>
          <dgm:bulletEnabled val="1"/>
        </dgm:presLayoutVars>
      </dgm:prSet>
      <dgm:spPr/>
    </dgm:pt>
  </dgm:ptLst>
  <dgm:cxnLst>
    <dgm:cxn modelId="{94BC7AA0-2260-4FC7-A5A4-38A67D19ABA1}" srcId="{9CB397DB-1708-4213-B2A8-A6700A1DB202}" destId="{5BB97CE0-3945-4D5F-B6DE-D5642984DA4E}" srcOrd="1" destOrd="0" parTransId="{A49EB43B-D768-4F01-8EDB-7C0D85F35ECC}" sibTransId="{14BFAB49-4F29-45DF-B67C-34B425E37AF9}"/>
    <dgm:cxn modelId="{E3069CAF-F888-4A2D-A2F4-8D78D1B3C677}" type="presOf" srcId="{9199761A-3906-4B73-90CA-B41009D5DC21}" destId="{3F0A834C-8C4B-40A6-80A7-80B0D63A5637}" srcOrd="0" destOrd="1" presId="urn:microsoft.com/office/officeart/2005/8/layout/vList5"/>
    <dgm:cxn modelId="{758130E2-D33B-4806-9B6C-0021F0CD5DC7}" type="presOf" srcId="{6DE82732-E9B5-4793-A637-43BEEA481D2B}" destId="{BE0EF91F-1917-445C-885F-A4AB9F4F8A17}" srcOrd="0" destOrd="0" presId="urn:microsoft.com/office/officeart/2005/8/layout/vList5"/>
    <dgm:cxn modelId="{1D30E3D0-A0D6-4AC3-AAB4-8A11368408A8}" srcId="{6DE82732-E9B5-4793-A637-43BEEA481D2B}" destId="{AE99A7C7-C3B1-4156-ADCE-837209CCC902}" srcOrd="0" destOrd="0" parTransId="{CA655FC7-CB1D-4351-891E-1B2046F47DC5}" sibTransId="{A7AE0B0E-9E6C-4188-9AB4-2A97B5EC0B46}"/>
    <dgm:cxn modelId="{75FF7C88-0431-4C38-8CD3-0B138979FBFA}" type="presOf" srcId="{5BB97CE0-3945-4D5F-B6DE-D5642984DA4E}" destId="{8A5A2C88-54DD-47ED-AEEE-3E9FE145FCE4}" srcOrd="0" destOrd="0" presId="urn:microsoft.com/office/officeart/2005/8/layout/vList5"/>
    <dgm:cxn modelId="{B36EF883-59CB-45B0-A60B-ACE9FAC43B9C}" type="presOf" srcId="{AE99A7C7-C3B1-4156-ADCE-837209CCC902}" destId="{71EE03A3-50D2-42AD-B3AE-B545D2872DD0}" srcOrd="0" destOrd="0" presId="urn:microsoft.com/office/officeart/2005/8/layout/vList5"/>
    <dgm:cxn modelId="{AAD289AA-056F-4EC8-8A99-C5BBD1A9AE52}" srcId="{6DE82732-E9B5-4793-A637-43BEEA481D2B}" destId="{12BFA23C-8DDB-4CA4-9FDD-7A803D1F4F30}" srcOrd="1" destOrd="0" parTransId="{1A8074E3-D7DF-40F0-95E0-3A6643FE7ADA}" sibTransId="{2EA92371-ED75-4131-833D-90EB3EBB86CC}"/>
    <dgm:cxn modelId="{65F0687D-A861-41E7-AABF-9858126FA192}" type="presOf" srcId="{222728E8-86DD-41AD-9BE2-088CC29BB6C9}" destId="{71EE03A3-50D2-42AD-B3AE-B545D2872DD0}" srcOrd="0" destOrd="2" presId="urn:microsoft.com/office/officeart/2005/8/layout/vList5"/>
    <dgm:cxn modelId="{55067769-9631-413C-9F3A-21AEBE717918}" srcId="{5BB97CE0-3945-4D5F-B6DE-D5642984DA4E}" destId="{DB8D9143-90DF-43CD-A0DE-5BC229A5D943}" srcOrd="0" destOrd="0" parTransId="{5A89DDAE-AC7D-41DC-AD79-EBC7ED51F643}" sibTransId="{D64D5899-554B-4A6C-855B-AE014B8D2EFB}"/>
    <dgm:cxn modelId="{69521E2B-DBB5-445F-A1CD-A2E8AE3FBA81}" type="presOf" srcId="{12BFA23C-8DDB-4CA4-9FDD-7A803D1F4F30}" destId="{71EE03A3-50D2-42AD-B3AE-B545D2872DD0}" srcOrd="0" destOrd="1" presId="urn:microsoft.com/office/officeart/2005/8/layout/vList5"/>
    <dgm:cxn modelId="{695FDFA5-9654-4EE3-8896-4D6CFE07D2D2}" srcId="{5BB97CE0-3945-4D5F-B6DE-D5642984DA4E}" destId="{9199761A-3906-4B73-90CA-B41009D5DC21}" srcOrd="1" destOrd="0" parTransId="{7087C54D-C86C-4E7D-8A3A-8516A1748003}" sibTransId="{0D3FC0F9-1046-4B0B-AAB1-387427D0CFB7}"/>
    <dgm:cxn modelId="{602E9003-1C29-4C80-B200-9F494B0FCD47}" type="presOf" srcId="{DB8D9143-90DF-43CD-A0DE-5BC229A5D943}" destId="{3F0A834C-8C4B-40A6-80A7-80B0D63A5637}" srcOrd="0" destOrd="0" presId="urn:microsoft.com/office/officeart/2005/8/layout/vList5"/>
    <dgm:cxn modelId="{EE01626D-3E75-40B0-AF28-BCEB0A9EB673}" srcId="{6DE82732-E9B5-4793-A637-43BEEA481D2B}" destId="{222728E8-86DD-41AD-9BE2-088CC29BB6C9}" srcOrd="2" destOrd="0" parTransId="{1BCECC46-7A1B-4EAB-9C8B-BB997F601A9C}" sibTransId="{9FD7A9EA-BB28-4F20-A412-480C35138B1C}"/>
    <dgm:cxn modelId="{0E14F1A7-2BC4-4B8D-A0E7-EB27F3934ABD}" srcId="{9CB397DB-1708-4213-B2A8-A6700A1DB202}" destId="{6DE82732-E9B5-4793-A637-43BEEA481D2B}" srcOrd="0" destOrd="0" parTransId="{DF95B00A-DCD9-465E-9A5A-D0C09DD277E4}" sibTransId="{5B3645B5-7B18-4232-B75E-73F520DFE923}"/>
    <dgm:cxn modelId="{CA9EEE28-91B4-4B01-AB07-179F042C33D2}" type="presOf" srcId="{9CB397DB-1708-4213-B2A8-A6700A1DB202}" destId="{ACDDD728-56F5-4EC0-8709-17E73C3B74B7}" srcOrd="0" destOrd="0" presId="urn:microsoft.com/office/officeart/2005/8/layout/vList5"/>
    <dgm:cxn modelId="{229B7D1D-6717-4362-8795-A50F47272915}" type="presParOf" srcId="{ACDDD728-56F5-4EC0-8709-17E73C3B74B7}" destId="{BE1711B7-EF64-4B36-95A3-E7997CE3EE41}" srcOrd="0" destOrd="0" presId="urn:microsoft.com/office/officeart/2005/8/layout/vList5"/>
    <dgm:cxn modelId="{134A9C1E-BDF7-41A9-85E5-B3C98655C6E1}" type="presParOf" srcId="{BE1711B7-EF64-4B36-95A3-E7997CE3EE41}" destId="{BE0EF91F-1917-445C-885F-A4AB9F4F8A17}" srcOrd="0" destOrd="0" presId="urn:microsoft.com/office/officeart/2005/8/layout/vList5"/>
    <dgm:cxn modelId="{ED427D15-63D8-4E0E-9DF1-8279AD4C45A0}" type="presParOf" srcId="{BE1711B7-EF64-4B36-95A3-E7997CE3EE41}" destId="{71EE03A3-50D2-42AD-B3AE-B545D2872DD0}" srcOrd="1" destOrd="0" presId="urn:microsoft.com/office/officeart/2005/8/layout/vList5"/>
    <dgm:cxn modelId="{80C23287-D5C9-4885-8DC9-59BF6DE9E512}" type="presParOf" srcId="{ACDDD728-56F5-4EC0-8709-17E73C3B74B7}" destId="{9AB0F2AD-3C05-451C-91EC-2E472A45287D}" srcOrd="1" destOrd="0" presId="urn:microsoft.com/office/officeart/2005/8/layout/vList5"/>
    <dgm:cxn modelId="{080996E2-BA21-4D05-9DAD-C63C0623B34B}" type="presParOf" srcId="{ACDDD728-56F5-4EC0-8709-17E73C3B74B7}" destId="{1E898EF7-2C49-48CA-9207-684E3154284C}" srcOrd="2" destOrd="0" presId="urn:microsoft.com/office/officeart/2005/8/layout/vList5"/>
    <dgm:cxn modelId="{619B0B02-4DD8-47FA-BDB6-FB00F5ED6649}" type="presParOf" srcId="{1E898EF7-2C49-48CA-9207-684E3154284C}" destId="{8A5A2C88-54DD-47ED-AEEE-3E9FE145FCE4}" srcOrd="0" destOrd="0" presId="urn:microsoft.com/office/officeart/2005/8/layout/vList5"/>
    <dgm:cxn modelId="{6BEEF97F-39EA-4024-A419-383F5DD88717}" type="presParOf" srcId="{1E898EF7-2C49-48CA-9207-684E3154284C}" destId="{3F0A834C-8C4B-40A6-80A7-80B0D63A563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96DE6-A278-45F7-865D-162ED937B631}">
      <dsp:nvSpPr>
        <dsp:cNvPr id="0" name=""/>
        <dsp:cNvSpPr/>
      </dsp:nvSpPr>
      <dsp:spPr>
        <a:xfrm rot="5400000">
          <a:off x="4643088" y="-1822631"/>
          <a:ext cx="923646" cy="4804623"/>
        </a:xfrm>
        <a:prstGeom prst="round2SameRect">
          <a:avLst/>
        </a:prstGeom>
        <a:solidFill>
          <a:srgbClr val="5BAC35">
            <a:alpha val="90000"/>
            <a:tint val="40000"/>
            <a:hueOff val="0"/>
            <a:satOff val="0"/>
            <a:lumOff val="0"/>
            <a:alphaOff val="0"/>
          </a:srgbClr>
        </a:solidFill>
        <a:ln w="25400" cap="flat" cmpd="sng" algn="ctr">
          <a:solidFill>
            <a:srgbClr val="5BAC35">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en-US" sz="2300" b="0" i="0" kern="1200" dirty="0" smtClean="0">
              <a:solidFill>
                <a:srgbClr val="373C3F">
                  <a:hueOff val="0"/>
                  <a:satOff val="0"/>
                  <a:lumOff val="0"/>
                  <a:alphaOff val="0"/>
                </a:srgbClr>
              </a:solidFill>
              <a:latin typeface="Arial"/>
              <a:ea typeface="+mn-ea"/>
              <a:cs typeface="+mn-cs"/>
            </a:rPr>
            <a:t>Structure that represents a single subject area (i.e. Revenue)</a:t>
          </a:r>
          <a:endParaRPr lang="en-US" sz="2300" kern="1200" dirty="0">
            <a:solidFill>
              <a:srgbClr val="373C3F">
                <a:hueOff val="0"/>
                <a:satOff val="0"/>
                <a:lumOff val="0"/>
                <a:alphaOff val="0"/>
              </a:srgbClr>
            </a:solidFill>
            <a:latin typeface="Arial"/>
            <a:ea typeface="+mn-ea"/>
            <a:cs typeface="+mn-cs"/>
          </a:endParaRPr>
        </a:p>
      </dsp:txBody>
      <dsp:txXfrm rot="-5400000">
        <a:off x="2702600" y="162946"/>
        <a:ext cx="4759534" cy="833468"/>
      </dsp:txXfrm>
    </dsp:sp>
    <dsp:sp modelId="{061FE17A-C88A-4FC5-AA35-2A01F5056927}">
      <dsp:nvSpPr>
        <dsp:cNvPr id="0" name=""/>
        <dsp:cNvSpPr/>
      </dsp:nvSpPr>
      <dsp:spPr>
        <a:xfrm>
          <a:off x="0" y="0"/>
          <a:ext cx="2702600" cy="1154558"/>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rtl="0">
            <a:lnSpc>
              <a:spcPct val="90000"/>
            </a:lnSpc>
            <a:spcBef>
              <a:spcPct val="0"/>
            </a:spcBef>
            <a:spcAft>
              <a:spcPct val="35000"/>
            </a:spcAft>
          </a:pPr>
          <a:r>
            <a:rPr lang="en-US" sz="3300" b="0" i="0" kern="1200" dirty="0" smtClean="0">
              <a:solidFill>
                <a:sysClr val="window" lastClr="FFFFFF"/>
              </a:solidFill>
              <a:latin typeface="Arial"/>
              <a:ea typeface="+mn-ea"/>
              <a:cs typeface="+mn-cs"/>
            </a:rPr>
            <a:t>Data Mart</a:t>
          </a:r>
          <a:endParaRPr lang="en-US" sz="3300" kern="1200" dirty="0">
            <a:solidFill>
              <a:sysClr val="window" lastClr="FFFFFF"/>
            </a:solidFill>
            <a:latin typeface="Arial"/>
            <a:ea typeface="+mn-ea"/>
            <a:cs typeface="+mn-cs"/>
          </a:endParaRPr>
        </a:p>
      </dsp:txBody>
      <dsp:txXfrm>
        <a:off x="56361" y="56361"/>
        <a:ext cx="2589878" cy="1041836"/>
      </dsp:txXfrm>
    </dsp:sp>
    <dsp:sp modelId="{9EDDDED3-5F9E-4E0E-8962-0DB99C969DE3}">
      <dsp:nvSpPr>
        <dsp:cNvPr id="0" name=""/>
        <dsp:cNvSpPr/>
      </dsp:nvSpPr>
      <dsp:spPr>
        <a:xfrm rot="5400000">
          <a:off x="4643088" y="-610345"/>
          <a:ext cx="923646" cy="4804623"/>
        </a:xfrm>
        <a:prstGeom prst="round2SameRect">
          <a:avLst/>
        </a:prstGeom>
        <a:solidFill>
          <a:srgbClr val="5BAC35">
            <a:alpha val="90000"/>
            <a:tint val="40000"/>
            <a:hueOff val="0"/>
            <a:satOff val="0"/>
            <a:lumOff val="0"/>
            <a:alphaOff val="0"/>
          </a:srgbClr>
        </a:solidFill>
        <a:ln w="25400" cap="flat" cmpd="sng" algn="ctr">
          <a:solidFill>
            <a:srgbClr val="5BAC35">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en-US" sz="2300" b="0" i="0" kern="1200" dirty="0" smtClean="0">
              <a:solidFill>
                <a:srgbClr val="373C3F">
                  <a:hueOff val="0"/>
                  <a:satOff val="0"/>
                  <a:lumOff val="0"/>
                  <a:alphaOff val="0"/>
                </a:srgbClr>
              </a:solidFill>
              <a:latin typeface="Arial"/>
              <a:ea typeface="+mn-ea"/>
              <a:cs typeface="+mn-cs"/>
            </a:rPr>
            <a:t>A SQL Server database containing multiple data marts</a:t>
          </a:r>
          <a:endParaRPr lang="en-US" sz="2300" kern="1200" dirty="0">
            <a:solidFill>
              <a:srgbClr val="373C3F">
                <a:hueOff val="0"/>
                <a:satOff val="0"/>
                <a:lumOff val="0"/>
                <a:alphaOff val="0"/>
              </a:srgbClr>
            </a:solidFill>
            <a:latin typeface="Arial"/>
            <a:ea typeface="+mn-ea"/>
            <a:cs typeface="+mn-cs"/>
          </a:endParaRPr>
        </a:p>
      </dsp:txBody>
      <dsp:txXfrm rot="-5400000">
        <a:off x="2702600" y="1375232"/>
        <a:ext cx="4759534" cy="833468"/>
      </dsp:txXfrm>
    </dsp:sp>
    <dsp:sp modelId="{B599E47C-786D-4F3C-BA6F-98DD3F162074}">
      <dsp:nvSpPr>
        <dsp:cNvPr id="0" name=""/>
        <dsp:cNvSpPr/>
      </dsp:nvSpPr>
      <dsp:spPr>
        <a:xfrm>
          <a:off x="0" y="1214686"/>
          <a:ext cx="2702600" cy="1154558"/>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rtl="0">
            <a:lnSpc>
              <a:spcPct val="90000"/>
            </a:lnSpc>
            <a:spcBef>
              <a:spcPct val="0"/>
            </a:spcBef>
            <a:spcAft>
              <a:spcPct val="35000"/>
            </a:spcAft>
          </a:pPr>
          <a:r>
            <a:rPr lang="en-US" sz="3300" b="0" i="0" kern="1200" dirty="0" smtClean="0">
              <a:solidFill>
                <a:sysClr val="window" lastClr="FFFFFF"/>
              </a:solidFill>
              <a:latin typeface="Arial"/>
              <a:ea typeface="+mn-ea"/>
              <a:cs typeface="+mn-cs"/>
            </a:rPr>
            <a:t>Data Warehouse </a:t>
          </a:r>
          <a:endParaRPr lang="en-US" sz="3300" kern="1200" dirty="0">
            <a:solidFill>
              <a:sysClr val="window" lastClr="FFFFFF"/>
            </a:solidFill>
            <a:latin typeface="Arial"/>
            <a:ea typeface="+mn-ea"/>
            <a:cs typeface="+mn-cs"/>
          </a:endParaRPr>
        </a:p>
      </dsp:txBody>
      <dsp:txXfrm>
        <a:off x="56361" y="1271047"/>
        <a:ext cx="2589878" cy="1041836"/>
      </dsp:txXfrm>
    </dsp:sp>
    <dsp:sp modelId="{9B792B56-F3A8-4EA9-B39A-43137AAB4E30}">
      <dsp:nvSpPr>
        <dsp:cNvPr id="0" name=""/>
        <dsp:cNvSpPr/>
      </dsp:nvSpPr>
      <dsp:spPr>
        <a:xfrm rot="5400000">
          <a:off x="4643088" y="601941"/>
          <a:ext cx="923646" cy="4804623"/>
        </a:xfrm>
        <a:prstGeom prst="round2SameRect">
          <a:avLst/>
        </a:prstGeom>
        <a:solidFill>
          <a:srgbClr val="5BAC35">
            <a:alpha val="90000"/>
            <a:tint val="40000"/>
            <a:hueOff val="0"/>
            <a:satOff val="0"/>
            <a:lumOff val="0"/>
            <a:alphaOff val="0"/>
          </a:srgbClr>
        </a:solidFill>
        <a:ln w="25400" cap="flat" cmpd="sng" algn="ctr">
          <a:solidFill>
            <a:srgbClr val="5BAC35">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en-US" sz="2300" b="0" i="0" kern="1200" smtClean="0">
              <a:solidFill>
                <a:srgbClr val="373C3F">
                  <a:hueOff val="0"/>
                  <a:satOff val="0"/>
                  <a:lumOff val="0"/>
                  <a:alphaOff val="0"/>
                </a:srgbClr>
              </a:solidFill>
              <a:latin typeface="Arial"/>
              <a:ea typeface="+mn-ea"/>
              <a:cs typeface="+mn-cs"/>
            </a:rPr>
            <a:t>A SSAS database containing multiple data marts</a:t>
          </a:r>
          <a:endParaRPr lang="en-US" sz="2300" kern="1200">
            <a:solidFill>
              <a:srgbClr val="373C3F">
                <a:hueOff val="0"/>
                <a:satOff val="0"/>
                <a:lumOff val="0"/>
                <a:alphaOff val="0"/>
              </a:srgbClr>
            </a:solidFill>
            <a:latin typeface="Arial"/>
            <a:ea typeface="+mn-ea"/>
            <a:cs typeface="+mn-cs"/>
          </a:endParaRPr>
        </a:p>
      </dsp:txBody>
      <dsp:txXfrm rot="-5400000">
        <a:off x="2702600" y="2587519"/>
        <a:ext cx="4759534" cy="833468"/>
      </dsp:txXfrm>
    </dsp:sp>
    <dsp:sp modelId="{80BE36F8-E164-4B9B-87AF-C61D029076EF}">
      <dsp:nvSpPr>
        <dsp:cNvPr id="0" name=""/>
        <dsp:cNvSpPr/>
      </dsp:nvSpPr>
      <dsp:spPr>
        <a:xfrm>
          <a:off x="0" y="2426973"/>
          <a:ext cx="2702600" cy="1154558"/>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rtl="0">
            <a:lnSpc>
              <a:spcPct val="90000"/>
            </a:lnSpc>
            <a:spcBef>
              <a:spcPct val="0"/>
            </a:spcBef>
            <a:spcAft>
              <a:spcPct val="35000"/>
            </a:spcAft>
          </a:pPr>
          <a:r>
            <a:rPr lang="en-US" sz="3300" b="0" i="0" kern="1200" smtClean="0">
              <a:solidFill>
                <a:sysClr val="window" lastClr="FFFFFF"/>
              </a:solidFill>
              <a:latin typeface="Arial"/>
              <a:ea typeface="+mn-ea"/>
              <a:cs typeface="+mn-cs"/>
            </a:rPr>
            <a:t>Cube</a:t>
          </a:r>
          <a:endParaRPr lang="en-US" sz="3300" kern="1200">
            <a:solidFill>
              <a:sysClr val="window" lastClr="FFFFFF"/>
            </a:solidFill>
            <a:latin typeface="Arial"/>
            <a:ea typeface="+mn-ea"/>
            <a:cs typeface="+mn-cs"/>
          </a:endParaRPr>
        </a:p>
      </dsp:txBody>
      <dsp:txXfrm>
        <a:off x="56361" y="2483334"/>
        <a:ext cx="2589878" cy="1041836"/>
      </dsp:txXfrm>
    </dsp:sp>
    <dsp:sp modelId="{D4A0EE4F-4AF9-44C9-8A64-11CB55CD1B56}">
      <dsp:nvSpPr>
        <dsp:cNvPr id="0" name=""/>
        <dsp:cNvSpPr/>
      </dsp:nvSpPr>
      <dsp:spPr>
        <a:xfrm rot="5400000">
          <a:off x="4643088" y="1814227"/>
          <a:ext cx="923646" cy="4804623"/>
        </a:xfrm>
        <a:prstGeom prst="round2SameRect">
          <a:avLst/>
        </a:prstGeom>
        <a:solidFill>
          <a:srgbClr val="5BAC35">
            <a:alpha val="90000"/>
            <a:tint val="40000"/>
            <a:hueOff val="0"/>
            <a:satOff val="0"/>
            <a:lumOff val="0"/>
            <a:alphaOff val="0"/>
          </a:srgbClr>
        </a:solidFill>
        <a:ln w="25400" cap="flat" cmpd="sng" algn="ctr">
          <a:solidFill>
            <a:srgbClr val="5BAC35">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rtl="0">
            <a:lnSpc>
              <a:spcPct val="90000"/>
            </a:lnSpc>
            <a:spcBef>
              <a:spcPct val="0"/>
            </a:spcBef>
            <a:spcAft>
              <a:spcPct val="15000"/>
            </a:spcAft>
            <a:buChar char="••"/>
          </a:pPr>
          <a:r>
            <a:rPr lang="en-US" sz="2300" b="0" i="0" kern="1200" smtClean="0">
              <a:solidFill>
                <a:srgbClr val="373C3F">
                  <a:hueOff val="0"/>
                  <a:satOff val="0"/>
                  <a:lumOff val="0"/>
                  <a:alphaOff val="0"/>
                </a:srgbClr>
              </a:solidFill>
              <a:latin typeface="Arial"/>
              <a:ea typeface="+mn-ea"/>
              <a:cs typeface="+mn-cs"/>
            </a:rPr>
            <a:t>The whole solution including both the data warehouse and cube</a:t>
          </a:r>
          <a:endParaRPr lang="en-US" sz="2300" kern="1200">
            <a:solidFill>
              <a:srgbClr val="373C3F">
                <a:hueOff val="0"/>
                <a:satOff val="0"/>
                <a:lumOff val="0"/>
                <a:alphaOff val="0"/>
              </a:srgbClr>
            </a:solidFill>
            <a:latin typeface="Arial"/>
            <a:ea typeface="+mn-ea"/>
            <a:cs typeface="+mn-cs"/>
          </a:endParaRPr>
        </a:p>
      </dsp:txBody>
      <dsp:txXfrm rot="-5400000">
        <a:off x="2702600" y="3799805"/>
        <a:ext cx="4759534" cy="833468"/>
      </dsp:txXfrm>
    </dsp:sp>
    <dsp:sp modelId="{C192D71C-2A60-4526-BA3E-C9E9091B0002}">
      <dsp:nvSpPr>
        <dsp:cNvPr id="0" name=""/>
        <dsp:cNvSpPr/>
      </dsp:nvSpPr>
      <dsp:spPr>
        <a:xfrm>
          <a:off x="0" y="3639259"/>
          <a:ext cx="2702600" cy="1154558"/>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lvl="0" algn="ctr" defTabSz="1466850" rtl="0">
            <a:lnSpc>
              <a:spcPct val="90000"/>
            </a:lnSpc>
            <a:spcBef>
              <a:spcPct val="0"/>
            </a:spcBef>
            <a:spcAft>
              <a:spcPct val="35000"/>
            </a:spcAft>
          </a:pPr>
          <a:r>
            <a:rPr lang="en-US" sz="3300" kern="1200" dirty="0" smtClean="0">
              <a:solidFill>
                <a:sysClr val="window" lastClr="FFFFFF"/>
              </a:solidFill>
              <a:latin typeface="Arial"/>
              <a:ea typeface="+mn-ea"/>
              <a:cs typeface="+mn-cs"/>
            </a:rPr>
            <a:t>BBDW</a:t>
          </a:r>
          <a:endParaRPr lang="en-US" sz="3300" kern="1200" dirty="0">
            <a:solidFill>
              <a:sysClr val="window" lastClr="FFFFFF"/>
            </a:solidFill>
            <a:latin typeface="Arial"/>
            <a:ea typeface="+mn-ea"/>
            <a:cs typeface="+mn-cs"/>
          </a:endParaRPr>
        </a:p>
      </dsp:txBody>
      <dsp:txXfrm>
        <a:off x="56361" y="3695620"/>
        <a:ext cx="2589878" cy="10418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6D926-0870-4519-A324-460055953F0B}">
      <dsp:nvSpPr>
        <dsp:cNvPr id="0" name=""/>
        <dsp:cNvSpPr/>
      </dsp:nvSpPr>
      <dsp:spPr>
        <a:xfrm>
          <a:off x="3123149" y="1767423"/>
          <a:ext cx="1260989" cy="1260989"/>
        </a:xfrm>
        <a:prstGeom prst="ellipse">
          <a:avLst/>
        </a:prstGeom>
        <a:solidFill>
          <a:srgbClr val="00B0F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en-US" sz="3700" kern="1200" dirty="0" smtClean="0">
              <a:solidFill>
                <a:sysClr val="window" lastClr="FFFFFF"/>
              </a:solidFill>
              <a:latin typeface="Arial"/>
              <a:ea typeface="+mn-ea"/>
              <a:cs typeface="+mn-cs"/>
            </a:rPr>
            <a:t>100</a:t>
          </a:r>
        </a:p>
      </dsp:txBody>
      <dsp:txXfrm>
        <a:off x="3307817" y="1952091"/>
        <a:ext cx="891653" cy="891653"/>
      </dsp:txXfrm>
    </dsp:sp>
    <dsp:sp modelId="{E9AD7882-3AB0-4F05-9AD6-5654D4F98626}">
      <dsp:nvSpPr>
        <dsp:cNvPr id="0" name=""/>
        <dsp:cNvSpPr/>
      </dsp:nvSpPr>
      <dsp:spPr>
        <a:xfrm rot="16200000">
          <a:off x="3620120" y="1308682"/>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solidFill>
              <a:sysClr val="window" lastClr="FFFFFF"/>
            </a:solidFill>
            <a:latin typeface="Arial"/>
            <a:ea typeface="+mn-ea"/>
            <a:cs typeface="+mn-cs"/>
          </a:endParaRPr>
        </a:p>
      </dsp:txBody>
      <dsp:txXfrm>
        <a:off x="3660177" y="1434486"/>
        <a:ext cx="186933" cy="257242"/>
      </dsp:txXfrm>
    </dsp:sp>
    <dsp:sp modelId="{EBD655DA-A11A-4372-B26B-8AF43F316FF1}">
      <dsp:nvSpPr>
        <dsp:cNvPr id="0" name=""/>
        <dsp:cNvSpPr/>
      </dsp:nvSpPr>
      <dsp:spPr>
        <a:xfrm>
          <a:off x="3123149" y="2571"/>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solidFill>
                <a:sysClr val="window" lastClr="FFFFFF"/>
              </a:solidFill>
              <a:latin typeface="Arial"/>
              <a:ea typeface="+mn-ea"/>
              <a:cs typeface="+mn-cs"/>
            </a:rPr>
            <a:t>Cash</a:t>
          </a:r>
          <a:endParaRPr lang="en-US" sz="1600" kern="1200" dirty="0">
            <a:solidFill>
              <a:sysClr val="window" lastClr="FFFFFF"/>
            </a:solidFill>
            <a:latin typeface="Arial"/>
            <a:ea typeface="+mn-ea"/>
            <a:cs typeface="+mn-cs"/>
          </a:endParaRPr>
        </a:p>
      </dsp:txBody>
      <dsp:txXfrm>
        <a:off x="3307817" y="187239"/>
        <a:ext cx="891653" cy="891653"/>
      </dsp:txXfrm>
    </dsp:sp>
    <dsp:sp modelId="{6A74B010-8E7B-4B1C-9ADB-A9E5C5F19CED}">
      <dsp:nvSpPr>
        <dsp:cNvPr id="0" name=""/>
        <dsp:cNvSpPr/>
      </dsp:nvSpPr>
      <dsp:spPr>
        <a:xfrm rot="19800000">
          <a:off x="4377778" y="1746116"/>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solidFill>
              <a:sysClr val="window" lastClr="FFFFFF"/>
            </a:solidFill>
            <a:latin typeface="Arial"/>
            <a:ea typeface="+mn-ea"/>
            <a:cs typeface="+mn-cs"/>
          </a:endParaRPr>
        </a:p>
      </dsp:txBody>
      <dsp:txXfrm>
        <a:off x="4383145" y="1851892"/>
        <a:ext cx="186933" cy="257242"/>
      </dsp:txXfrm>
    </dsp:sp>
    <dsp:sp modelId="{B884A176-A3BD-4C66-9DCF-2F488E4B1FA9}">
      <dsp:nvSpPr>
        <dsp:cNvPr id="0" name=""/>
        <dsp:cNvSpPr/>
      </dsp:nvSpPr>
      <dsp:spPr>
        <a:xfrm>
          <a:off x="4651555" y="884997"/>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solidFill>
                <a:sysClr val="window" lastClr="FFFFFF"/>
              </a:solidFill>
              <a:latin typeface="Arial"/>
              <a:ea typeface="+mn-ea"/>
              <a:cs typeface="+mn-cs"/>
            </a:rPr>
            <a:t>Payment</a:t>
          </a:r>
          <a:endParaRPr lang="en-US" sz="1600" kern="1200" dirty="0">
            <a:solidFill>
              <a:sysClr val="window" lastClr="FFFFFF"/>
            </a:solidFill>
            <a:latin typeface="Arial"/>
            <a:ea typeface="+mn-ea"/>
            <a:cs typeface="+mn-cs"/>
          </a:endParaRPr>
        </a:p>
      </dsp:txBody>
      <dsp:txXfrm>
        <a:off x="4836223" y="1069665"/>
        <a:ext cx="891653" cy="891653"/>
      </dsp:txXfrm>
    </dsp:sp>
    <dsp:sp modelId="{E5DFBBB9-D9A0-4DE5-9946-7195B7D8D0D9}">
      <dsp:nvSpPr>
        <dsp:cNvPr id="0" name=""/>
        <dsp:cNvSpPr/>
      </dsp:nvSpPr>
      <dsp:spPr>
        <a:xfrm rot="1800000">
          <a:off x="4377778" y="2620984"/>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solidFill>
              <a:sysClr val="window" lastClr="FFFFFF"/>
            </a:solidFill>
            <a:latin typeface="Arial"/>
            <a:ea typeface="+mn-ea"/>
            <a:cs typeface="+mn-cs"/>
          </a:endParaRPr>
        </a:p>
      </dsp:txBody>
      <dsp:txXfrm>
        <a:off x="4383145" y="2686703"/>
        <a:ext cx="186933" cy="257242"/>
      </dsp:txXfrm>
    </dsp:sp>
    <dsp:sp modelId="{BD177DDA-41B4-43FF-8AC6-A24E678083DD}">
      <dsp:nvSpPr>
        <dsp:cNvPr id="0" name=""/>
        <dsp:cNvSpPr/>
      </dsp:nvSpPr>
      <dsp:spPr>
        <a:xfrm>
          <a:off x="4651555" y="2649849"/>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solidFill>
                <a:sysClr val="window" lastClr="FFFFFF"/>
              </a:solidFill>
              <a:latin typeface="Arial"/>
              <a:ea typeface="+mn-ea"/>
              <a:cs typeface="+mn-cs"/>
            </a:rPr>
            <a:t>May 31, 2013</a:t>
          </a:r>
          <a:endParaRPr lang="en-US" sz="1600" kern="1200" dirty="0">
            <a:solidFill>
              <a:sysClr val="window" lastClr="FFFFFF"/>
            </a:solidFill>
            <a:latin typeface="Arial"/>
            <a:ea typeface="+mn-ea"/>
            <a:cs typeface="+mn-cs"/>
          </a:endParaRPr>
        </a:p>
      </dsp:txBody>
      <dsp:txXfrm>
        <a:off x="4836223" y="2834517"/>
        <a:ext cx="891653" cy="891653"/>
      </dsp:txXfrm>
    </dsp:sp>
    <dsp:sp modelId="{6EB02353-4C7E-4499-B309-642FF1A095C6}">
      <dsp:nvSpPr>
        <dsp:cNvPr id="0" name=""/>
        <dsp:cNvSpPr/>
      </dsp:nvSpPr>
      <dsp:spPr>
        <a:xfrm rot="5400000">
          <a:off x="3620120" y="3058418"/>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solidFill>
              <a:sysClr val="window" lastClr="FFFFFF"/>
            </a:solidFill>
            <a:latin typeface="Arial"/>
            <a:ea typeface="+mn-ea"/>
            <a:cs typeface="+mn-cs"/>
          </a:endParaRPr>
        </a:p>
      </dsp:txBody>
      <dsp:txXfrm>
        <a:off x="3660177" y="3104108"/>
        <a:ext cx="186933" cy="257242"/>
      </dsp:txXfrm>
    </dsp:sp>
    <dsp:sp modelId="{6320C392-87BD-4973-A9E2-596DCC1A6E94}">
      <dsp:nvSpPr>
        <dsp:cNvPr id="0" name=""/>
        <dsp:cNvSpPr/>
      </dsp:nvSpPr>
      <dsp:spPr>
        <a:xfrm>
          <a:off x="3123149" y="3532275"/>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solidFill>
                <a:sysClr val="window" lastClr="FFFFFF"/>
              </a:solidFill>
              <a:latin typeface="Arial"/>
              <a:ea typeface="+mn-ea"/>
              <a:cs typeface="+mn-cs"/>
            </a:rPr>
            <a:t>Brad</a:t>
          </a:r>
          <a:endParaRPr lang="en-US" sz="1600" kern="1200" dirty="0">
            <a:solidFill>
              <a:sysClr val="window" lastClr="FFFFFF"/>
            </a:solidFill>
            <a:latin typeface="Arial"/>
            <a:ea typeface="+mn-ea"/>
            <a:cs typeface="+mn-cs"/>
          </a:endParaRPr>
        </a:p>
      </dsp:txBody>
      <dsp:txXfrm>
        <a:off x="3307817" y="3716943"/>
        <a:ext cx="891653" cy="891653"/>
      </dsp:txXfrm>
    </dsp:sp>
    <dsp:sp modelId="{F5C42E19-18C2-4D0E-B614-28C29421C025}">
      <dsp:nvSpPr>
        <dsp:cNvPr id="0" name=""/>
        <dsp:cNvSpPr/>
      </dsp:nvSpPr>
      <dsp:spPr>
        <a:xfrm rot="9000000">
          <a:off x="2862462" y="2620984"/>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solidFill>
              <a:sysClr val="window" lastClr="FFFFFF"/>
            </a:solidFill>
            <a:latin typeface="Arial"/>
            <a:ea typeface="+mn-ea"/>
            <a:cs typeface="+mn-cs"/>
          </a:endParaRPr>
        </a:p>
      </dsp:txBody>
      <dsp:txXfrm rot="10800000">
        <a:off x="2937209" y="2686703"/>
        <a:ext cx="186933" cy="257242"/>
      </dsp:txXfrm>
    </dsp:sp>
    <dsp:sp modelId="{40BA52A1-1659-4059-A06C-91676567279A}">
      <dsp:nvSpPr>
        <dsp:cNvPr id="0" name=""/>
        <dsp:cNvSpPr/>
      </dsp:nvSpPr>
      <dsp:spPr>
        <a:xfrm>
          <a:off x="1594742" y="2649849"/>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solidFill>
                <a:sysClr val="window" lastClr="FFFFFF"/>
              </a:solidFill>
              <a:latin typeface="Arial"/>
              <a:ea typeface="+mn-ea"/>
              <a:cs typeface="+mn-cs"/>
            </a:rPr>
            <a:t>Annual</a:t>
          </a:r>
          <a:endParaRPr lang="en-US" sz="1600" kern="1200" dirty="0">
            <a:solidFill>
              <a:sysClr val="window" lastClr="FFFFFF"/>
            </a:solidFill>
            <a:latin typeface="Arial"/>
            <a:ea typeface="+mn-ea"/>
            <a:cs typeface="+mn-cs"/>
          </a:endParaRPr>
        </a:p>
      </dsp:txBody>
      <dsp:txXfrm>
        <a:off x="1779410" y="2834517"/>
        <a:ext cx="891653" cy="891653"/>
      </dsp:txXfrm>
    </dsp:sp>
    <dsp:sp modelId="{EF89239D-46B7-4028-B11E-D315D1310142}">
      <dsp:nvSpPr>
        <dsp:cNvPr id="0" name=""/>
        <dsp:cNvSpPr/>
      </dsp:nvSpPr>
      <dsp:spPr>
        <a:xfrm rot="12600000">
          <a:off x="2862462" y="1746116"/>
          <a:ext cx="267047" cy="428736"/>
        </a:xfrm>
        <a:prstGeom prst="rightArrow">
          <a:avLst>
            <a:gd name="adj1" fmla="val 60000"/>
            <a:gd name="adj2" fmla="val 50000"/>
          </a:avLst>
        </a:prstGeom>
        <a:solidFill>
          <a:srgbClr val="5BAC3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solidFill>
              <a:sysClr val="window" lastClr="FFFFFF"/>
            </a:solidFill>
            <a:latin typeface="Arial"/>
            <a:ea typeface="+mn-ea"/>
            <a:cs typeface="+mn-cs"/>
          </a:endParaRPr>
        </a:p>
      </dsp:txBody>
      <dsp:txXfrm rot="10800000">
        <a:off x="2937209" y="1851892"/>
        <a:ext cx="186933" cy="257242"/>
      </dsp:txXfrm>
    </dsp:sp>
    <dsp:sp modelId="{E1C5F828-1BB5-4FA6-9670-4CE38046F789}">
      <dsp:nvSpPr>
        <dsp:cNvPr id="0" name=""/>
        <dsp:cNvSpPr/>
      </dsp:nvSpPr>
      <dsp:spPr>
        <a:xfrm>
          <a:off x="1594742" y="884997"/>
          <a:ext cx="1260989" cy="1260989"/>
        </a:xfrm>
        <a:prstGeom prst="ellipse">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solidFill>
                <a:sysClr val="window" lastClr="FFFFFF"/>
              </a:solidFill>
              <a:latin typeface="Arial"/>
              <a:ea typeface="+mn-ea"/>
              <a:cs typeface="+mn-cs"/>
            </a:rPr>
            <a:t>$</a:t>
          </a:r>
        </a:p>
      </dsp:txBody>
      <dsp:txXfrm>
        <a:off x="1779410" y="1069665"/>
        <a:ext cx="891653" cy="891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26183-8FB7-4112-A7F0-709043C1FC1E}">
      <dsp:nvSpPr>
        <dsp:cNvPr id="0" name=""/>
        <dsp:cNvSpPr/>
      </dsp:nvSpPr>
      <dsp:spPr>
        <a:xfrm>
          <a:off x="0" y="46589"/>
          <a:ext cx="7507224" cy="1076400"/>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l" defTabSz="2044700" rtl="0">
            <a:lnSpc>
              <a:spcPct val="90000"/>
            </a:lnSpc>
            <a:spcBef>
              <a:spcPct val="0"/>
            </a:spcBef>
            <a:spcAft>
              <a:spcPct val="35000"/>
            </a:spcAft>
          </a:pPr>
          <a:r>
            <a:rPr lang="en-US" sz="4600" b="0" i="0" kern="1200" smtClean="0">
              <a:solidFill>
                <a:sysClr val="window" lastClr="FFFFFF"/>
              </a:solidFill>
              <a:latin typeface="Arial"/>
              <a:ea typeface="+mn-ea"/>
              <a:cs typeface="+mn-cs"/>
            </a:rPr>
            <a:t>Offline</a:t>
          </a:r>
          <a:endParaRPr lang="en-US" sz="4600" kern="1200">
            <a:solidFill>
              <a:sysClr val="window" lastClr="FFFFFF"/>
            </a:solidFill>
            <a:latin typeface="Arial"/>
            <a:ea typeface="+mn-ea"/>
            <a:cs typeface="+mn-cs"/>
          </a:endParaRPr>
        </a:p>
      </dsp:txBody>
      <dsp:txXfrm>
        <a:off x="52546" y="99135"/>
        <a:ext cx="7402132" cy="971308"/>
      </dsp:txXfrm>
    </dsp:sp>
    <dsp:sp modelId="{A1C38C0A-3EC9-4877-BFA6-8FB6519207FD}">
      <dsp:nvSpPr>
        <dsp:cNvPr id="0" name=""/>
        <dsp:cNvSpPr/>
      </dsp:nvSpPr>
      <dsp:spPr>
        <a:xfrm>
          <a:off x="0" y="1255469"/>
          <a:ext cx="7507224" cy="1076400"/>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l" defTabSz="2044700" rtl="0">
            <a:lnSpc>
              <a:spcPct val="90000"/>
            </a:lnSpc>
            <a:spcBef>
              <a:spcPct val="0"/>
            </a:spcBef>
            <a:spcAft>
              <a:spcPct val="35000"/>
            </a:spcAft>
          </a:pPr>
          <a:r>
            <a:rPr lang="en-US" sz="4600" b="0" i="0" kern="1200" dirty="0" smtClean="0">
              <a:solidFill>
                <a:sysClr val="window" lastClr="FFFFFF"/>
              </a:solidFill>
              <a:latin typeface="Arial"/>
              <a:ea typeface="+mn-ea"/>
              <a:cs typeface="+mn-cs"/>
            </a:rPr>
            <a:t>Simple Structure</a:t>
          </a:r>
          <a:endParaRPr lang="en-US" sz="4600" kern="1200" dirty="0">
            <a:solidFill>
              <a:sysClr val="window" lastClr="FFFFFF"/>
            </a:solidFill>
            <a:latin typeface="Arial"/>
            <a:ea typeface="+mn-ea"/>
            <a:cs typeface="+mn-cs"/>
          </a:endParaRPr>
        </a:p>
      </dsp:txBody>
      <dsp:txXfrm>
        <a:off x="52546" y="1308015"/>
        <a:ext cx="7402132" cy="971308"/>
      </dsp:txXfrm>
    </dsp:sp>
    <dsp:sp modelId="{F567819A-9632-4D85-BFB2-E8ADC375674F}">
      <dsp:nvSpPr>
        <dsp:cNvPr id="0" name=""/>
        <dsp:cNvSpPr/>
      </dsp:nvSpPr>
      <dsp:spPr>
        <a:xfrm>
          <a:off x="0" y="2464349"/>
          <a:ext cx="7507224" cy="1076400"/>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l" defTabSz="2044700" rtl="0">
            <a:lnSpc>
              <a:spcPct val="90000"/>
            </a:lnSpc>
            <a:spcBef>
              <a:spcPct val="0"/>
            </a:spcBef>
            <a:spcAft>
              <a:spcPct val="35000"/>
            </a:spcAft>
          </a:pPr>
          <a:r>
            <a:rPr lang="en-US" sz="4600" b="0" i="0" kern="1200" dirty="0" smtClean="0">
              <a:solidFill>
                <a:sysClr val="window" lastClr="FFFFFF"/>
              </a:solidFill>
              <a:latin typeface="Arial"/>
              <a:ea typeface="+mn-ea"/>
              <a:cs typeface="+mn-cs"/>
            </a:rPr>
            <a:t>Pre-computed </a:t>
          </a:r>
          <a:endParaRPr lang="en-US" sz="4600" kern="1200" dirty="0">
            <a:solidFill>
              <a:sysClr val="window" lastClr="FFFFFF"/>
            </a:solidFill>
            <a:latin typeface="Arial"/>
            <a:ea typeface="+mn-ea"/>
            <a:cs typeface="+mn-cs"/>
          </a:endParaRPr>
        </a:p>
      </dsp:txBody>
      <dsp:txXfrm>
        <a:off x="52546" y="2516895"/>
        <a:ext cx="7402132" cy="971308"/>
      </dsp:txXfrm>
    </dsp:sp>
    <dsp:sp modelId="{684878B4-5FE0-41D6-809E-875CBDAF3435}">
      <dsp:nvSpPr>
        <dsp:cNvPr id="0" name=""/>
        <dsp:cNvSpPr/>
      </dsp:nvSpPr>
      <dsp:spPr>
        <a:xfrm>
          <a:off x="0" y="3673229"/>
          <a:ext cx="7507224" cy="1076400"/>
        </a:xfrm>
        <a:prstGeom prst="round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l" defTabSz="2044700" rtl="0">
            <a:lnSpc>
              <a:spcPct val="90000"/>
            </a:lnSpc>
            <a:spcBef>
              <a:spcPct val="0"/>
            </a:spcBef>
            <a:spcAft>
              <a:spcPct val="35000"/>
            </a:spcAft>
          </a:pPr>
          <a:r>
            <a:rPr lang="en-US" sz="4600" b="0" i="0" kern="1200" dirty="0" smtClean="0">
              <a:solidFill>
                <a:sysClr val="window" lastClr="FFFFFF"/>
              </a:solidFill>
              <a:latin typeface="Arial"/>
              <a:ea typeface="+mn-ea"/>
              <a:cs typeface="+mn-cs"/>
            </a:rPr>
            <a:t>Faster Reads</a:t>
          </a:r>
          <a:endParaRPr lang="en-US" sz="4600" kern="1200" dirty="0">
            <a:solidFill>
              <a:sysClr val="window" lastClr="FFFFFF"/>
            </a:solidFill>
            <a:latin typeface="Arial"/>
            <a:ea typeface="+mn-ea"/>
            <a:cs typeface="+mn-cs"/>
          </a:endParaRPr>
        </a:p>
      </dsp:txBody>
      <dsp:txXfrm>
        <a:off x="52546" y="3725775"/>
        <a:ext cx="7402132" cy="9713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CF097-7C63-4AE5-86F9-0560BDD9AB57}">
      <dsp:nvSpPr>
        <dsp:cNvPr id="0" name=""/>
        <dsp:cNvSpPr/>
      </dsp:nvSpPr>
      <dsp:spPr>
        <a:xfrm>
          <a:off x="3003" y="65346"/>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Revenue</a:t>
          </a:r>
          <a:endParaRPr lang="en-US" sz="2000" kern="1200" dirty="0">
            <a:solidFill>
              <a:sysClr val="window" lastClr="FFFFFF"/>
            </a:solidFill>
            <a:latin typeface="Arial"/>
            <a:ea typeface="+mn-ea"/>
            <a:cs typeface="+mn-cs"/>
          </a:endParaRPr>
        </a:p>
      </dsp:txBody>
      <dsp:txXfrm>
        <a:off x="3003" y="65346"/>
        <a:ext cx="1626157" cy="975694"/>
      </dsp:txXfrm>
    </dsp:sp>
    <dsp:sp modelId="{4BE52538-F1AB-45AA-B347-06B561C6E995}">
      <dsp:nvSpPr>
        <dsp:cNvPr id="0" name=""/>
        <dsp:cNvSpPr/>
      </dsp:nvSpPr>
      <dsp:spPr>
        <a:xfrm>
          <a:off x="1791777" y="65346"/>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Constituent</a:t>
          </a:r>
          <a:endParaRPr lang="en-US" sz="2000" kern="1200" dirty="0">
            <a:solidFill>
              <a:sysClr val="window" lastClr="FFFFFF"/>
            </a:solidFill>
            <a:latin typeface="Arial"/>
            <a:ea typeface="+mn-ea"/>
            <a:cs typeface="+mn-cs"/>
          </a:endParaRPr>
        </a:p>
      </dsp:txBody>
      <dsp:txXfrm>
        <a:off x="1791777" y="65346"/>
        <a:ext cx="1626157" cy="975694"/>
      </dsp:txXfrm>
    </dsp:sp>
    <dsp:sp modelId="{DA68E3B2-B9B1-4EB5-ABE5-5BBCFF5C2173}">
      <dsp:nvSpPr>
        <dsp:cNvPr id="0" name=""/>
        <dsp:cNvSpPr/>
      </dsp:nvSpPr>
      <dsp:spPr>
        <a:xfrm>
          <a:off x="3580551" y="65346"/>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Major Giving</a:t>
          </a:r>
          <a:endParaRPr lang="en-US" sz="2000" kern="1200" dirty="0">
            <a:solidFill>
              <a:sysClr val="window" lastClr="FFFFFF"/>
            </a:solidFill>
            <a:latin typeface="Arial"/>
            <a:ea typeface="+mn-ea"/>
            <a:cs typeface="+mn-cs"/>
          </a:endParaRPr>
        </a:p>
      </dsp:txBody>
      <dsp:txXfrm>
        <a:off x="3580551" y="65346"/>
        <a:ext cx="1626157" cy="975694"/>
      </dsp:txXfrm>
    </dsp:sp>
    <dsp:sp modelId="{8A3B8862-8EE1-4BDD-B4BE-5B0A32DE2897}">
      <dsp:nvSpPr>
        <dsp:cNvPr id="0" name=""/>
        <dsp:cNvSpPr/>
      </dsp:nvSpPr>
      <dsp:spPr>
        <a:xfrm>
          <a:off x="5369324" y="65346"/>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Event</a:t>
          </a:r>
          <a:endParaRPr lang="en-US" sz="2000" kern="1200" dirty="0">
            <a:solidFill>
              <a:sysClr val="window" lastClr="FFFFFF"/>
            </a:solidFill>
            <a:latin typeface="Arial"/>
            <a:ea typeface="+mn-ea"/>
            <a:cs typeface="+mn-cs"/>
          </a:endParaRPr>
        </a:p>
      </dsp:txBody>
      <dsp:txXfrm>
        <a:off x="5369324" y="65346"/>
        <a:ext cx="1626157" cy="975694"/>
      </dsp:txXfrm>
    </dsp:sp>
    <dsp:sp modelId="{613EF9D6-D7EB-47B2-933F-ACEDAA5B65B3}">
      <dsp:nvSpPr>
        <dsp:cNvPr id="0" name=""/>
        <dsp:cNvSpPr/>
      </dsp:nvSpPr>
      <dsp:spPr>
        <a:xfrm>
          <a:off x="7158098" y="65346"/>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Interaction</a:t>
          </a:r>
          <a:endParaRPr lang="en-US" sz="2000" kern="1200" dirty="0">
            <a:solidFill>
              <a:sysClr val="window" lastClr="FFFFFF"/>
            </a:solidFill>
            <a:latin typeface="Arial"/>
            <a:ea typeface="+mn-ea"/>
            <a:cs typeface="+mn-cs"/>
          </a:endParaRPr>
        </a:p>
      </dsp:txBody>
      <dsp:txXfrm>
        <a:off x="7158098" y="65346"/>
        <a:ext cx="1626157" cy="975694"/>
      </dsp:txXfrm>
    </dsp:sp>
    <dsp:sp modelId="{1AD87497-7FEF-42D9-B7FC-972CBC38099E}">
      <dsp:nvSpPr>
        <dsp:cNvPr id="0" name=""/>
        <dsp:cNvSpPr/>
      </dsp:nvSpPr>
      <dsp:spPr>
        <a:xfrm>
          <a:off x="3003" y="1203656"/>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Marketing</a:t>
          </a:r>
          <a:endParaRPr lang="en-US" sz="2000" kern="1200" dirty="0">
            <a:solidFill>
              <a:sysClr val="window" lastClr="FFFFFF"/>
            </a:solidFill>
            <a:latin typeface="Arial"/>
            <a:ea typeface="+mn-ea"/>
            <a:cs typeface="+mn-cs"/>
          </a:endParaRPr>
        </a:p>
      </dsp:txBody>
      <dsp:txXfrm>
        <a:off x="3003" y="1203656"/>
        <a:ext cx="1626157" cy="975694"/>
      </dsp:txXfrm>
    </dsp:sp>
    <dsp:sp modelId="{C9E0ED87-7B02-4C7C-BB66-94B39821BFED}">
      <dsp:nvSpPr>
        <dsp:cNvPr id="0" name=""/>
        <dsp:cNvSpPr/>
      </dsp:nvSpPr>
      <dsp:spPr>
        <a:xfrm>
          <a:off x="1791777" y="1203656"/>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Relationship</a:t>
          </a:r>
          <a:endParaRPr lang="en-US" sz="2000" kern="1200" dirty="0">
            <a:solidFill>
              <a:sysClr val="window" lastClr="FFFFFF"/>
            </a:solidFill>
            <a:latin typeface="Arial"/>
            <a:ea typeface="+mn-ea"/>
            <a:cs typeface="+mn-cs"/>
          </a:endParaRPr>
        </a:p>
      </dsp:txBody>
      <dsp:txXfrm>
        <a:off x="1791777" y="1203656"/>
        <a:ext cx="1626157" cy="975694"/>
      </dsp:txXfrm>
    </dsp:sp>
    <dsp:sp modelId="{74E3B37F-973B-4C59-9128-8A0D22B7C97C}">
      <dsp:nvSpPr>
        <dsp:cNvPr id="0" name=""/>
        <dsp:cNvSpPr/>
      </dsp:nvSpPr>
      <dsp:spPr>
        <a:xfrm>
          <a:off x="3580551" y="1203656"/>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Household</a:t>
          </a:r>
          <a:endParaRPr lang="en-US" sz="2000" kern="1200" dirty="0">
            <a:solidFill>
              <a:sysClr val="window" lastClr="FFFFFF"/>
            </a:solidFill>
            <a:latin typeface="Arial"/>
            <a:ea typeface="+mn-ea"/>
            <a:cs typeface="+mn-cs"/>
          </a:endParaRPr>
        </a:p>
      </dsp:txBody>
      <dsp:txXfrm>
        <a:off x="3580551" y="1203656"/>
        <a:ext cx="1626157" cy="975694"/>
      </dsp:txXfrm>
    </dsp:sp>
    <dsp:sp modelId="{21934EBC-31F5-4B56-AFFE-5EFC0C49DA30}">
      <dsp:nvSpPr>
        <dsp:cNvPr id="0" name=""/>
        <dsp:cNvSpPr/>
      </dsp:nvSpPr>
      <dsp:spPr>
        <a:xfrm>
          <a:off x="5369324" y="1203656"/>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Campaign</a:t>
          </a:r>
          <a:endParaRPr lang="en-US" sz="2000" kern="1200" dirty="0">
            <a:solidFill>
              <a:sysClr val="window" lastClr="FFFFFF"/>
            </a:solidFill>
            <a:latin typeface="Arial"/>
            <a:ea typeface="+mn-ea"/>
            <a:cs typeface="+mn-cs"/>
          </a:endParaRPr>
        </a:p>
      </dsp:txBody>
      <dsp:txXfrm>
        <a:off x="5369324" y="1203656"/>
        <a:ext cx="1626157" cy="975694"/>
      </dsp:txXfrm>
    </dsp:sp>
    <dsp:sp modelId="{F13C67C2-31F2-4EE5-8F3F-927999462C9C}">
      <dsp:nvSpPr>
        <dsp:cNvPr id="0" name=""/>
        <dsp:cNvSpPr/>
      </dsp:nvSpPr>
      <dsp:spPr>
        <a:xfrm>
          <a:off x="7158098" y="1203656"/>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Appeal</a:t>
          </a:r>
          <a:endParaRPr lang="en-US" sz="2000" kern="1200" dirty="0">
            <a:solidFill>
              <a:sysClr val="window" lastClr="FFFFFF"/>
            </a:solidFill>
            <a:latin typeface="Arial"/>
            <a:ea typeface="+mn-ea"/>
            <a:cs typeface="+mn-cs"/>
          </a:endParaRPr>
        </a:p>
      </dsp:txBody>
      <dsp:txXfrm>
        <a:off x="7158098" y="1203656"/>
        <a:ext cx="1626157" cy="975694"/>
      </dsp:txXfrm>
    </dsp:sp>
    <dsp:sp modelId="{A8EEA211-6851-4E28-8CB1-27EE56C110DC}">
      <dsp:nvSpPr>
        <dsp:cNvPr id="0" name=""/>
        <dsp:cNvSpPr/>
      </dsp:nvSpPr>
      <dsp:spPr>
        <a:xfrm>
          <a:off x="3003" y="2341967"/>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Constituency</a:t>
          </a:r>
          <a:endParaRPr lang="en-US" sz="2000" kern="1200" dirty="0">
            <a:solidFill>
              <a:sysClr val="window" lastClr="FFFFFF"/>
            </a:solidFill>
            <a:latin typeface="Arial"/>
            <a:ea typeface="+mn-ea"/>
            <a:cs typeface="+mn-cs"/>
          </a:endParaRPr>
        </a:p>
      </dsp:txBody>
      <dsp:txXfrm>
        <a:off x="3003" y="2341967"/>
        <a:ext cx="1626157" cy="975694"/>
      </dsp:txXfrm>
    </dsp:sp>
    <dsp:sp modelId="{F06360F2-E842-4C9B-A6A5-446340D835AA}">
      <dsp:nvSpPr>
        <dsp:cNvPr id="0" name=""/>
        <dsp:cNvSpPr/>
      </dsp:nvSpPr>
      <dsp:spPr>
        <a:xfrm>
          <a:off x="1791777" y="2341967"/>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Membership</a:t>
          </a:r>
          <a:endParaRPr lang="en-US" sz="2000" kern="1200" dirty="0">
            <a:solidFill>
              <a:sysClr val="window" lastClr="FFFFFF"/>
            </a:solidFill>
            <a:latin typeface="Arial"/>
            <a:ea typeface="+mn-ea"/>
            <a:cs typeface="+mn-cs"/>
          </a:endParaRPr>
        </a:p>
      </dsp:txBody>
      <dsp:txXfrm>
        <a:off x="1791777" y="2341967"/>
        <a:ext cx="1626157" cy="975694"/>
      </dsp:txXfrm>
    </dsp:sp>
    <dsp:sp modelId="{61E2BEBC-63B6-4C51-A312-66C9DDD70A41}">
      <dsp:nvSpPr>
        <dsp:cNvPr id="0" name=""/>
        <dsp:cNvSpPr/>
      </dsp:nvSpPr>
      <dsp:spPr>
        <a:xfrm>
          <a:off x="3580551" y="2341967"/>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Pledge</a:t>
          </a:r>
          <a:endParaRPr lang="en-US" sz="2000" kern="1200" dirty="0">
            <a:solidFill>
              <a:sysClr val="window" lastClr="FFFFFF"/>
            </a:solidFill>
            <a:latin typeface="Arial"/>
            <a:ea typeface="+mn-ea"/>
            <a:cs typeface="+mn-cs"/>
          </a:endParaRPr>
        </a:p>
      </dsp:txBody>
      <dsp:txXfrm>
        <a:off x="3580551" y="2341967"/>
        <a:ext cx="1626157" cy="975694"/>
      </dsp:txXfrm>
    </dsp:sp>
    <dsp:sp modelId="{3F6F7898-CAEB-470C-9522-AD7969674361}">
      <dsp:nvSpPr>
        <dsp:cNvPr id="0" name=""/>
        <dsp:cNvSpPr/>
      </dsp:nvSpPr>
      <dsp:spPr>
        <a:xfrm>
          <a:off x="5369324" y="2341967"/>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Recurring Gift</a:t>
          </a:r>
          <a:endParaRPr lang="en-US" sz="2000" kern="1200" dirty="0">
            <a:solidFill>
              <a:sysClr val="window" lastClr="FFFFFF"/>
            </a:solidFill>
            <a:latin typeface="Arial"/>
            <a:ea typeface="+mn-ea"/>
            <a:cs typeface="+mn-cs"/>
          </a:endParaRPr>
        </a:p>
      </dsp:txBody>
      <dsp:txXfrm>
        <a:off x="5369324" y="2341967"/>
        <a:ext cx="1626157" cy="975694"/>
      </dsp:txXfrm>
    </dsp:sp>
    <dsp:sp modelId="{8BFAECB0-DE2F-4BF5-986F-9526F0903B37}">
      <dsp:nvSpPr>
        <dsp:cNvPr id="0" name=""/>
        <dsp:cNvSpPr/>
      </dsp:nvSpPr>
      <dsp:spPr>
        <a:xfrm>
          <a:off x="7158098" y="2341967"/>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Education</a:t>
          </a:r>
          <a:endParaRPr lang="en-US" sz="2000" kern="1200" dirty="0">
            <a:solidFill>
              <a:sysClr val="window" lastClr="FFFFFF"/>
            </a:solidFill>
            <a:latin typeface="Arial"/>
            <a:ea typeface="+mn-ea"/>
            <a:cs typeface="+mn-cs"/>
          </a:endParaRPr>
        </a:p>
      </dsp:txBody>
      <dsp:txXfrm>
        <a:off x="7158098" y="2341967"/>
        <a:ext cx="1626157" cy="975694"/>
      </dsp:txXfrm>
    </dsp:sp>
    <dsp:sp modelId="{23FD1544-F020-4FA9-BFA5-9CB4511EEA7D}">
      <dsp:nvSpPr>
        <dsp:cNvPr id="0" name=""/>
        <dsp:cNvSpPr/>
      </dsp:nvSpPr>
      <dsp:spPr>
        <a:xfrm>
          <a:off x="3003" y="3480277"/>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Address</a:t>
          </a:r>
          <a:endParaRPr lang="en-US" sz="2000" kern="1200" dirty="0">
            <a:solidFill>
              <a:sysClr val="window" lastClr="FFFFFF"/>
            </a:solidFill>
            <a:latin typeface="Arial"/>
            <a:ea typeface="+mn-ea"/>
            <a:cs typeface="+mn-cs"/>
          </a:endParaRPr>
        </a:p>
      </dsp:txBody>
      <dsp:txXfrm>
        <a:off x="3003" y="3480277"/>
        <a:ext cx="1626157" cy="975694"/>
      </dsp:txXfrm>
    </dsp:sp>
    <dsp:sp modelId="{3B34771B-84D3-4254-B339-F61EEF403F29}">
      <dsp:nvSpPr>
        <dsp:cNvPr id="0" name=""/>
        <dsp:cNvSpPr/>
      </dsp:nvSpPr>
      <dsp:spPr>
        <a:xfrm>
          <a:off x="1791777" y="3480277"/>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Sponsorship</a:t>
          </a:r>
          <a:endParaRPr lang="en-US" sz="2000" kern="1200" dirty="0">
            <a:solidFill>
              <a:sysClr val="window" lastClr="FFFFFF"/>
            </a:solidFill>
            <a:latin typeface="Arial"/>
            <a:ea typeface="+mn-ea"/>
            <a:cs typeface="+mn-cs"/>
          </a:endParaRPr>
        </a:p>
      </dsp:txBody>
      <dsp:txXfrm>
        <a:off x="1791777" y="3480277"/>
        <a:ext cx="1626157" cy="975694"/>
      </dsp:txXfrm>
    </dsp:sp>
    <dsp:sp modelId="{A3DC80F6-A441-4B4B-92CF-31ECD2571B82}">
      <dsp:nvSpPr>
        <dsp:cNvPr id="0" name=""/>
        <dsp:cNvSpPr/>
      </dsp:nvSpPr>
      <dsp:spPr>
        <a:xfrm>
          <a:off x="3580551" y="3480277"/>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Planned Gifts</a:t>
          </a:r>
          <a:endParaRPr lang="en-US" sz="2000" kern="1200" dirty="0">
            <a:solidFill>
              <a:sysClr val="window" lastClr="FFFFFF"/>
            </a:solidFill>
            <a:latin typeface="Arial"/>
            <a:ea typeface="+mn-ea"/>
            <a:cs typeface="+mn-cs"/>
          </a:endParaRPr>
        </a:p>
      </dsp:txBody>
      <dsp:txXfrm>
        <a:off x="3580551" y="3480277"/>
        <a:ext cx="1626157" cy="975694"/>
      </dsp:txXfrm>
    </dsp:sp>
    <dsp:sp modelId="{AD777A50-B94F-4D35-82A8-09B6DBA0B965}">
      <dsp:nvSpPr>
        <dsp:cNvPr id="0" name=""/>
        <dsp:cNvSpPr/>
      </dsp:nvSpPr>
      <dsp:spPr>
        <a:xfrm>
          <a:off x="5369324" y="3480277"/>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Attributes</a:t>
          </a:r>
          <a:endParaRPr lang="en-US" sz="2000" kern="1200" dirty="0">
            <a:solidFill>
              <a:sysClr val="window" lastClr="FFFFFF"/>
            </a:solidFill>
            <a:latin typeface="Arial"/>
            <a:ea typeface="+mn-ea"/>
            <a:cs typeface="+mn-cs"/>
          </a:endParaRPr>
        </a:p>
      </dsp:txBody>
      <dsp:txXfrm>
        <a:off x="5369324" y="3480277"/>
        <a:ext cx="1626157" cy="975694"/>
      </dsp:txXfrm>
    </dsp:sp>
    <dsp:sp modelId="{CBF4FCF5-575D-4643-98EA-0937FBD51D18}">
      <dsp:nvSpPr>
        <dsp:cNvPr id="0" name=""/>
        <dsp:cNvSpPr/>
      </dsp:nvSpPr>
      <dsp:spPr>
        <a:xfrm>
          <a:off x="7158098" y="3480277"/>
          <a:ext cx="1626157" cy="975694"/>
        </a:xfrm>
        <a:prstGeom prst="rect">
          <a:avLst/>
        </a:prstGeom>
        <a:solidFill>
          <a:srgbClr val="5BAC35">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Arial"/>
              <a:ea typeface="+mn-ea"/>
              <a:cs typeface="+mn-cs"/>
            </a:rPr>
            <a:t>Smart Fields</a:t>
          </a:r>
          <a:endParaRPr lang="en-US" sz="2000" kern="1200" dirty="0">
            <a:solidFill>
              <a:sysClr val="window" lastClr="FFFFFF"/>
            </a:solidFill>
            <a:latin typeface="Arial"/>
            <a:ea typeface="+mn-ea"/>
            <a:cs typeface="+mn-cs"/>
          </a:endParaRPr>
        </a:p>
      </dsp:txBody>
      <dsp:txXfrm>
        <a:off x="7158098" y="3480277"/>
        <a:ext cx="1626157" cy="9756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EE03A3-50D2-42AD-B3AE-B545D2872DD0}">
      <dsp:nvSpPr>
        <dsp:cNvPr id="0" name=""/>
        <dsp:cNvSpPr/>
      </dsp:nvSpPr>
      <dsp:spPr>
        <a:xfrm rot="5400000">
          <a:off x="4778311" y="-1897546"/>
          <a:ext cx="900787" cy="4921134"/>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smtClean="0"/>
            <a:t>Constituent</a:t>
          </a:r>
          <a:endParaRPr lang="en-US" sz="1700" kern="1200"/>
        </a:p>
        <a:p>
          <a:pPr marL="171450" lvl="1" indent="-171450" algn="l" defTabSz="755650" rtl="0">
            <a:lnSpc>
              <a:spcPct val="90000"/>
            </a:lnSpc>
            <a:spcBef>
              <a:spcPct val="0"/>
            </a:spcBef>
            <a:spcAft>
              <a:spcPct val="15000"/>
            </a:spcAft>
            <a:buChar char="••"/>
          </a:pPr>
          <a:r>
            <a:rPr lang="en-US" sz="1700" kern="1200" smtClean="0"/>
            <a:t>Revenue</a:t>
          </a:r>
          <a:endParaRPr lang="en-US" sz="1700" kern="1200"/>
        </a:p>
        <a:p>
          <a:pPr marL="171450" lvl="1" indent="-171450" algn="l" defTabSz="755650" rtl="0">
            <a:lnSpc>
              <a:spcPct val="90000"/>
            </a:lnSpc>
            <a:spcBef>
              <a:spcPct val="0"/>
            </a:spcBef>
            <a:spcAft>
              <a:spcPct val="15000"/>
            </a:spcAft>
            <a:buChar char="••"/>
          </a:pPr>
          <a:r>
            <a:rPr lang="en-US" sz="1700" kern="1200" smtClean="0"/>
            <a:t>Revenue Recognition</a:t>
          </a:r>
          <a:endParaRPr lang="en-US" sz="1700" kern="1200"/>
        </a:p>
      </dsp:txBody>
      <dsp:txXfrm rot="-5400000">
        <a:off x="2768138" y="156600"/>
        <a:ext cx="4877161" cy="812841"/>
      </dsp:txXfrm>
    </dsp:sp>
    <dsp:sp modelId="{BE0EF91F-1917-445C-885F-A4AB9F4F8A17}">
      <dsp:nvSpPr>
        <dsp:cNvPr id="0" name=""/>
        <dsp:cNvSpPr/>
      </dsp:nvSpPr>
      <dsp:spPr>
        <a:xfrm>
          <a:off x="0" y="28"/>
          <a:ext cx="2768137" cy="112598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rtl="0">
            <a:lnSpc>
              <a:spcPct val="90000"/>
            </a:lnSpc>
            <a:spcBef>
              <a:spcPct val="0"/>
            </a:spcBef>
            <a:spcAft>
              <a:spcPct val="35000"/>
            </a:spcAft>
          </a:pPr>
          <a:r>
            <a:rPr lang="en-US" sz="3600" kern="1200" dirty="0" smtClean="0"/>
            <a:t>Ad-hoc Query</a:t>
          </a:r>
          <a:endParaRPr lang="en-US" sz="3600" kern="1200" dirty="0"/>
        </a:p>
      </dsp:txBody>
      <dsp:txXfrm>
        <a:off x="54966" y="54994"/>
        <a:ext cx="2658205" cy="1016052"/>
      </dsp:txXfrm>
    </dsp:sp>
    <dsp:sp modelId="{3F0A834C-8C4B-40A6-80A7-80B0D63A5637}">
      <dsp:nvSpPr>
        <dsp:cNvPr id="0" name=""/>
        <dsp:cNvSpPr/>
      </dsp:nvSpPr>
      <dsp:spPr>
        <a:xfrm rot="5400000">
          <a:off x="4778311" y="-715263"/>
          <a:ext cx="900787" cy="4921134"/>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smtClean="0"/>
            <a:t>Membership Activity</a:t>
          </a:r>
          <a:endParaRPr lang="en-US" sz="1700" kern="1200"/>
        </a:p>
        <a:p>
          <a:pPr marL="171450" lvl="1" indent="-171450" algn="l" defTabSz="755650" rtl="0">
            <a:lnSpc>
              <a:spcPct val="90000"/>
            </a:lnSpc>
            <a:spcBef>
              <a:spcPct val="0"/>
            </a:spcBef>
            <a:spcAft>
              <a:spcPct val="15000"/>
            </a:spcAft>
            <a:buChar char="••"/>
          </a:pPr>
          <a:r>
            <a:rPr lang="en-US" sz="1700" kern="1200" smtClean="0"/>
            <a:t>Giving List</a:t>
          </a:r>
          <a:endParaRPr lang="en-US" sz="1700" kern="1200"/>
        </a:p>
      </dsp:txBody>
      <dsp:txXfrm rot="-5400000">
        <a:off x="2768138" y="1338883"/>
        <a:ext cx="4877161" cy="812841"/>
      </dsp:txXfrm>
    </dsp:sp>
    <dsp:sp modelId="{8A5A2C88-54DD-47ED-AEEE-3E9FE145FCE4}">
      <dsp:nvSpPr>
        <dsp:cNvPr id="0" name=""/>
        <dsp:cNvSpPr/>
      </dsp:nvSpPr>
      <dsp:spPr>
        <a:xfrm>
          <a:off x="0" y="1182311"/>
          <a:ext cx="2768137" cy="1125984"/>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rtl="0">
            <a:lnSpc>
              <a:spcPct val="90000"/>
            </a:lnSpc>
            <a:spcBef>
              <a:spcPct val="0"/>
            </a:spcBef>
            <a:spcAft>
              <a:spcPct val="35000"/>
            </a:spcAft>
          </a:pPr>
          <a:r>
            <a:rPr lang="en-US" sz="3600" kern="1200" dirty="0" smtClean="0"/>
            <a:t>Reports</a:t>
          </a:r>
          <a:endParaRPr lang="en-US" sz="3600" kern="1200" dirty="0"/>
        </a:p>
      </dsp:txBody>
      <dsp:txXfrm>
        <a:off x="54966" y="1237277"/>
        <a:ext cx="2658205" cy="101605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B77C04-EFBE-364E-A124-0A4D90D1FD92}" type="datetimeFigureOut">
              <a:rPr lang="en-US" smtClean="0"/>
              <a:t>06/27/2016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AC0AFE-C113-1944-B9DE-09609E33F9C6}" type="slidenum">
              <a:rPr lang="en-US" smtClean="0"/>
              <a:t>‹#›</a:t>
            </a:fld>
            <a:endParaRPr lang="en-US"/>
          </a:p>
        </p:txBody>
      </p:sp>
    </p:spTree>
    <p:extLst>
      <p:ext uri="{BB962C8B-B14F-4D97-AF65-F5344CB8AC3E}">
        <p14:creationId xmlns:p14="http://schemas.microsoft.com/office/powerpoint/2010/main" val="15123004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AC0AFE-C113-1944-B9DE-09609E33F9C6}" type="slidenum">
              <a:rPr lang="en-US" smtClean="0"/>
              <a:t>1</a:t>
            </a:fld>
            <a:endParaRPr lang="en-US"/>
          </a:p>
        </p:txBody>
      </p:sp>
    </p:spTree>
    <p:extLst>
      <p:ext uri="{BB962C8B-B14F-4D97-AF65-F5344CB8AC3E}">
        <p14:creationId xmlns:p14="http://schemas.microsoft.com/office/powerpoint/2010/main" val="3100652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AC0AFE-C113-1944-B9DE-09609E33F9C6}" type="slidenum">
              <a:rPr lang="en-US" smtClean="0"/>
              <a:t>9</a:t>
            </a:fld>
            <a:endParaRPr lang="en-US"/>
          </a:p>
        </p:txBody>
      </p:sp>
    </p:spTree>
    <p:extLst>
      <p:ext uri="{BB962C8B-B14F-4D97-AF65-F5344CB8AC3E}">
        <p14:creationId xmlns:p14="http://schemas.microsoft.com/office/powerpoint/2010/main" val="167862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AC0AFE-C113-1944-B9DE-09609E33F9C6}" type="slidenum">
              <a:rPr lang="en-US" smtClean="0"/>
              <a:t>10</a:t>
            </a:fld>
            <a:endParaRPr lang="en-US"/>
          </a:p>
        </p:txBody>
      </p:sp>
    </p:spTree>
    <p:extLst>
      <p:ext uri="{BB962C8B-B14F-4D97-AF65-F5344CB8AC3E}">
        <p14:creationId xmlns:p14="http://schemas.microsoft.com/office/powerpoint/2010/main" val="3111685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AC0AFE-C113-1944-B9DE-09609E33F9C6}" type="slidenum">
              <a:rPr lang="en-US" smtClean="0"/>
              <a:t>11</a:t>
            </a:fld>
            <a:endParaRPr lang="en-US"/>
          </a:p>
        </p:txBody>
      </p:sp>
    </p:spTree>
    <p:extLst>
      <p:ext uri="{BB962C8B-B14F-4D97-AF65-F5344CB8AC3E}">
        <p14:creationId xmlns:p14="http://schemas.microsoft.com/office/powerpoint/2010/main" val="2341288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AC0AFE-C113-1944-B9DE-09609E33F9C6}" type="slidenum">
              <a:rPr lang="en-US" smtClean="0"/>
              <a:t>12</a:t>
            </a:fld>
            <a:endParaRPr lang="en-US"/>
          </a:p>
        </p:txBody>
      </p:sp>
    </p:spTree>
    <p:extLst>
      <p:ext uri="{BB962C8B-B14F-4D97-AF65-F5344CB8AC3E}">
        <p14:creationId xmlns:p14="http://schemas.microsoft.com/office/powerpoint/2010/main" val="247021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AC0AFE-C113-1944-B9DE-09609E33F9C6}" type="slidenum">
              <a:rPr lang="en-US" smtClean="0"/>
              <a:t>13</a:t>
            </a:fld>
            <a:endParaRPr lang="en-US"/>
          </a:p>
        </p:txBody>
      </p:sp>
    </p:spTree>
    <p:extLst>
      <p:ext uri="{BB962C8B-B14F-4D97-AF65-F5344CB8AC3E}">
        <p14:creationId xmlns:p14="http://schemas.microsoft.com/office/powerpoint/2010/main" val="3271556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AC0AFE-C113-1944-B9DE-09609E33F9C6}" type="slidenum">
              <a:rPr lang="en-US" smtClean="0"/>
              <a:t>14</a:t>
            </a:fld>
            <a:endParaRPr lang="en-US"/>
          </a:p>
        </p:txBody>
      </p:sp>
    </p:spTree>
    <p:extLst>
      <p:ext uri="{BB962C8B-B14F-4D97-AF65-F5344CB8AC3E}">
        <p14:creationId xmlns:p14="http://schemas.microsoft.com/office/powerpoint/2010/main" val="3171724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AC0AFE-C113-1944-B9DE-09609E33F9C6}" type="slidenum">
              <a:rPr lang="en-US" smtClean="0"/>
              <a:t>15</a:t>
            </a:fld>
            <a:endParaRPr lang="en-US"/>
          </a:p>
        </p:txBody>
      </p:sp>
    </p:spTree>
    <p:extLst>
      <p:ext uri="{BB962C8B-B14F-4D97-AF65-F5344CB8AC3E}">
        <p14:creationId xmlns:p14="http://schemas.microsoft.com/office/powerpoint/2010/main" val="3340497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4831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Spectrum.eps"/>
          <p:cNvPicPr>
            <a:picLocks noChangeAspect="1"/>
          </p:cNvPicPr>
          <p:nvPr userDrawn="1"/>
        </p:nvPicPr>
        <p:blipFill rotWithShape="1">
          <a:blip r:embed="rId3">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263145897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ComputerImag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9533" y="629305"/>
            <a:ext cx="5885362" cy="5400585"/>
          </a:xfrm>
          <a:prstGeom prst="rect">
            <a:avLst/>
          </a:prstGeom>
        </p:spPr>
      </p:pic>
      <p:pic>
        <p:nvPicPr>
          <p:cNvPr id="10" name="Picture 9" descr="BBCRM_horizontal_typ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767" y="6358128"/>
            <a:ext cx="4514088" cy="499872"/>
          </a:xfrm>
          <a:prstGeom prst="rect">
            <a:avLst/>
          </a:prstGeom>
        </p:spPr>
      </p:pic>
      <p:pic>
        <p:nvPicPr>
          <p:cNvPr id="11" name="Picture 10" descr="Spectrum.eps"/>
          <p:cNvPicPr>
            <a:picLocks noChangeAspect="1"/>
          </p:cNvPicPr>
          <p:nvPr userDrawn="1"/>
        </p:nvPicPr>
        <p:blipFill rotWithShape="1">
          <a:blip r:embed="rId5">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3320114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 name="Picture 1" descr="ComputerImag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0177" y="244305"/>
            <a:ext cx="6717715" cy="5921685"/>
          </a:xfrm>
          <a:prstGeom prst="rect">
            <a:avLst/>
          </a:prstGeom>
        </p:spPr>
      </p:pic>
      <p:pic>
        <p:nvPicPr>
          <p:cNvPr id="6" name="Picture 5"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19727030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rot="2700000">
            <a:off x="1125745" y="1180175"/>
            <a:ext cx="3238237" cy="3238237"/>
          </a:xfrm>
          <a:prstGeom prst="rect">
            <a:avLst/>
          </a:prstGeom>
          <a:solidFill>
            <a:srgbClr val="5CAC34"/>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rgbClr val="5CAC34"/>
              </a:solidFill>
            </a:endParaRPr>
          </a:p>
        </p:txBody>
      </p:sp>
      <p:sp>
        <p:nvSpPr>
          <p:cNvPr id="11" name="Rectangle 10"/>
          <p:cNvSpPr/>
          <p:nvPr userDrawn="1"/>
        </p:nvSpPr>
        <p:spPr>
          <a:xfrm rot="2700000">
            <a:off x="4986187" y="3463551"/>
            <a:ext cx="2261956" cy="2261956"/>
          </a:xfrm>
          <a:prstGeom prst="rect">
            <a:avLst/>
          </a:prstGeom>
          <a:solidFill>
            <a:srgbClr val="5CAC34"/>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rgbClr val="5CAC34"/>
              </a:solidFill>
            </a:endParaRPr>
          </a:p>
        </p:txBody>
      </p:sp>
      <p:sp>
        <p:nvSpPr>
          <p:cNvPr id="12" name="Rectangle 11"/>
          <p:cNvSpPr/>
          <p:nvPr userDrawn="1"/>
        </p:nvSpPr>
        <p:spPr>
          <a:xfrm rot="2700000">
            <a:off x="5082581" y="-182628"/>
            <a:ext cx="1908303" cy="1908303"/>
          </a:xfrm>
          <a:prstGeom prst="rect">
            <a:avLst/>
          </a:prstGeom>
          <a:solidFill>
            <a:srgbClr val="5CAC34"/>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rgbClr val="5CAC34"/>
              </a:solidFill>
            </a:endParaRPr>
          </a:p>
        </p:txBody>
      </p:sp>
      <p:sp>
        <p:nvSpPr>
          <p:cNvPr id="13" name="Rectangle 12"/>
          <p:cNvSpPr/>
          <p:nvPr userDrawn="1"/>
        </p:nvSpPr>
        <p:spPr>
          <a:xfrm rot="2700000">
            <a:off x="6867150" y="1949828"/>
            <a:ext cx="1504192" cy="1504192"/>
          </a:xfrm>
          <a:prstGeom prst="rect">
            <a:avLst/>
          </a:prstGeom>
          <a:solidFill>
            <a:srgbClr val="5CAC34"/>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rgbClr val="5CAC34"/>
              </a:solidFill>
            </a:endParaRPr>
          </a:p>
        </p:txBody>
      </p:sp>
      <p:pic>
        <p:nvPicPr>
          <p:cNvPr id="22" name="Picture 21" descr="BBCRM_horizontal_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67" y="6358128"/>
            <a:ext cx="4514088" cy="499872"/>
          </a:xfrm>
          <a:prstGeom prst="rect">
            <a:avLst/>
          </a:prstGeom>
        </p:spPr>
      </p:pic>
      <p:pic>
        <p:nvPicPr>
          <p:cNvPr id="23" name="Picture 22"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180779032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Picture 7" descr="BBCRM_horizontal_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67" y="6358128"/>
            <a:ext cx="4514088" cy="499872"/>
          </a:xfrm>
          <a:prstGeom prst="rect">
            <a:avLst/>
          </a:prstGeom>
        </p:spPr>
      </p:pic>
      <p:pic>
        <p:nvPicPr>
          <p:cNvPr id="6" name="Picture 5"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160663227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Picture 7" descr="BBCRM_horizontal_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67" y="6358128"/>
            <a:ext cx="4514088" cy="499872"/>
          </a:xfrm>
          <a:prstGeom prst="rect">
            <a:avLst/>
          </a:prstGeom>
        </p:spPr>
      </p:pic>
      <p:pic>
        <p:nvPicPr>
          <p:cNvPr id="6" name="Picture 5"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143642709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BBCRM_horizontal_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67" y="6358128"/>
            <a:ext cx="4514088" cy="499872"/>
          </a:xfrm>
          <a:prstGeom prst="rect">
            <a:avLst/>
          </a:prstGeom>
        </p:spPr>
      </p:pic>
      <p:pic>
        <p:nvPicPr>
          <p:cNvPr id="5" name="Picture 4"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643690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BBCRM_horizontal_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67" y="6358128"/>
            <a:ext cx="4514088" cy="499872"/>
          </a:xfrm>
          <a:prstGeom prst="rect">
            <a:avLst/>
          </a:prstGeom>
        </p:spPr>
      </p:pic>
      <p:pic>
        <p:nvPicPr>
          <p:cNvPr id="6" name="Picture 5"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158948889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wo Conten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Speach_bubble_white_left.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9799" y="510825"/>
            <a:ext cx="6086099" cy="5137057"/>
          </a:xfrm>
          <a:prstGeom prst="rect">
            <a:avLst/>
          </a:prstGeom>
        </p:spPr>
      </p:pic>
      <p:pic>
        <p:nvPicPr>
          <p:cNvPr id="3" name="Picture 2" descr="Female_developer.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7441" y="4967984"/>
            <a:ext cx="1104651" cy="2233083"/>
          </a:xfrm>
          <a:prstGeom prst="rect">
            <a:avLst/>
          </a:prstGeom>
        </p:spPr>
      </p:pic>
      <p:pic>
        <p:nvPicPr>
          <p:cNvPr id="15" name="Picture 14" descr="BBCRM_horizontal_typ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767" y="6358128"/>
            <a:ext cx="4514088" cy="499872"/>
          </a:xfrm>
          <a:prstGeom prst="rect">
            <a:avLst/>
          </a:prstGeom>
        </p:spPr>
      </p:pic>
      <p:pic>
        <p:nvPicPr>
          <p:cNvPr id="8" name="Picture 7" descr="Spectrum.eps"/>
          <p:cNvPicPr>
            <a:picLocks noChangeAspect="1"/>
          </p:cNvPicPr>
          <p:nvPr userDrawn="1"/>
        </p:nvPicPr>
        <p:blipFill rotWithShape="1">
          <a:blip r:embed="rId6">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384518695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1" name="Picture 20" descr="clou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50252" y="3686783"/>
            <a:ext cx="2631663" cy="1875760"/>
          </a:xfrm>
          <a:prstGeom prst="rect">
            <a:avLst/>
          </a:prstGeom>
        </p:spPr>
      </p:pic>
      <p:pic>
        <p:nvPicPr>
          <p:cNvPr id="22" name="Picture 21" descr="BBCRM_horizontal_typ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767" y="6358128"/>
            <a:ext cx="4514088" cy="499872"/>
          </a:xfrm>
          <a:prstGeom prst="rect">
            <a:avLst/>
          </a:prstGeom>
        </p:spPr>
      </p:pic>
      <p:pic>
        <p:nvPicPr>
          <p:cNvPr id="23" name="Picture 22" descr="Spectrum.eps"/>
          <p:cNvPicPr>
            <a:picLocks noChangeAspect="1"/>
          </p:cNvPicPr>
          <p:nvPr userDrawn="1"/>
        </p:nvPicPr>
        <p:blipFill rotWithShape="1">
          <a:blip r:embed="rId5">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15229596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BBCRM_horizontal_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755" y="6358128"/>
            <a:ext cx="4514088" cy="499872"/>
          </a:xfrm>
          <a:prstGeom prst="rect">
            <a:avLst/>
          </a:prstGeom>
        </p:spPr>
      </p:pic>
      <p:pic>
        <p:nvPicPr>
          <p:cNvPr id="2" name="Picture 1"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31833172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4" descr="Spectrum.eps"/>
          <p:cNvPicPr>
            <a:picLocks noChangeAspect="1"/>
          </p:cNvPicPr>
          <p:nvPr userDrawn="1"/>
        </p:nvPicPr>
        <p:blipFill rotWithShape="1">
          <a:blip r:embed="rId3">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pic>
        <p:nvPicPr>
          <p:cNvPr id="6" name="Picture 5" descr="BBCRM_horizontal_typ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5755" y="6358128"/>
            <a:ext cx="4514088" cy="499872"/>
          </a:xfrm>
          <a:prstGeom prst="rect">
            <a:avLst/>
          </a:prstGeom>
        </p:spPr>
      </p:pic>
    </p:spTree>
    <p:extLst>
      <p:ext uri="{BB962C8B-B14F-4D97-AF65-F5344CB8AC3E}">
        <p14:creationId xmlns:p14="http://schemas.microsoft.com/office/powerpoint/2010/main" val="8549854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Picture 3" descr="Spectrum.eps"/>
          <p:cNvPicPr>
            <a:picLocks noChangeAspect="1"/>
          </p:cNvPicPr>
          <p:nvPr userDrawn="1"/>
        </p:nvPicPr>
        <p:blipFill rotWithShape="1">
          <a:blip r:embed="rId3">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26935019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0" name="Picture 19" descr="BBCRM_horizontal_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755" y="6358128"/>
            <a:ext cx="4514088" cy="499872"/>
          </a:xfrm>
          <a:prstGeom prst="rect">
            <a:avLst/>
          </a:prstGeom>
        </p:spPr>
      </p:pic>
      <p:pic>
        <p:nvPicPr>
          <p:cNvPr id="17" name="Picture 16"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289115845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2" name="Picture 11" descr="BBCRM_horizontal_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755" y="6358128"/>
            <a:ext cx="4514088" cy="499872"/>
          </a:xfrm>
          <a:prstGeom prst="rect">
            <a:avLst/>
          </a:prstGeom>
        </p:spPr>
      </p:pic>
      <p:pic>
        <p:nvPicPr>
          <p:cNvPr id="9" name="Picture 8"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8486562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23" name="Picture 22" descr="BBCRM_horizontal_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755" y="6358128"/>
            <a:ext cx="4514088" cy="499872"/>
          </a:xfrm>
          <a:prstGeom prst="rect">
            <a:avLst/>
          </a:prstGeom>
        </p:spPr>
      </p:pic>
      <p:pic>
        <p:nvPicPr>
          <p:cNvPr id="20" name="Picture 19"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4083892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descr="BBCRM_horizontal_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67" y="6358128"/>
            <a:ext cx="4514088" cy="499872"/>
          </a:xfrm>
          <a:prstGeom prst="rect">
            <a:avLst/>
          </a:prstGeom>
        </p:spPr>
      </p:pic>
      <p:pic>
        <p:nvPicPr>
          <p:cNvPr id="6" name="Picture 5"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81147828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239179" y="1449901"/>
            <a:ext cx="745071" cy="846667"/>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1" i="0" kern="1200" cap="all">
                <a:solidFill>
                  <a:schemeClr val="bg1"/>
                </a:solidFill>
                <a:effectLst/>
                <a:latin typeface="+mj-lt"/>
                <a:ea typeface="+mj-ea"/>
                <a:cs typeface="+mj-cs"/>
              </a:defRPr>
            </a:lvl1pPr>
          </a:lstStyle>
          <a:p>
            <a:endParaRPr lang="en-US" sz="20000" b="0" i="0" dirty="0">
              <a:solidFill>
                <a:schemeClr val="bg1">
                  <a:alpha val="50000"/>
                </a:schemeClr>
              </a:solidFill>
            </a:endParaRPr>
          </a:p>
        </p:txBody>
      </p:sp>
      <p:pic>
        <p:nvPicPr>
          <p:cNvPr id="12" name="Picture 11" descr="BBCRM_horizontal_typ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67" y="6358128"/>
            <a:ext cx="4514088" cy="499872"/>
          </a:xfrm>
          <a:prstGeom prst="rect">
            <a:avLst/>
          </a:prstGeom>
        </p:spPr>
      </p:pic>
      <p:pic>
        <p:nvPicPr>
          <p:cNvPr id="7" name="Picture 6" descr="Spectrum.eps"/>
          <p:cNvPicPr>
            <a:picLocks noChangeAspect="1"/>
          </p:cNvPicPr>
          <p:nvPr userDrawn="1"/>
        </p:nvPicPr>
        <p:blipFill rotWithShape="1">
          <a:blip r:embed="rId4">
            <a:extLst>
              <a:ext uri="{28A0092B-C50C-407E-A947-70E740481C1C}">
                <a14:useLocalDpi xmlns:a14="http://schemas.microsoft.com/office/drawing/2010/main" val="0"/>
              </a:ext>
            </a:extLst>
          </a:blip>
          <a:srcRect t="89525"/>
          <a:stretch/>
        </p:blipFill>
        <p:spPr>
          <a:xfrm>
            <a:off x="-7989" y="6269943"/>
            <a:ext cx="9176648" cy="112146"/>
          </a:xfrm>
          <a:prstGeom prst="rect">
            <a:avLst/>
          </a:prstGeom>
        </p:spPr>
      </p:pic>
    </p:spTree>
    <p:extLst>
      <p:ext uri="{BB962C8B-B14F-4D97-AF65-F5344CB8AC3E}">
        <p14:creationId xmlns:p14="http://schemas.microsoft.com/office/powerpoint/2010/main" val="16127353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1"/>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009110"/>
      </p:ext>
    </p:extLst>
  </p:cSld>
  <p:clrMap bg1="lt1" tx1="dk1" bg2="lt2" tx2="dk2" accent1="accent1" accent2="accent2" accent3="accent3" accent4="accent4" accent5="accent5" accent6="accent6" hlink="hlink" folHlink="folHlink"/>
  <p:sldLayoutIdLst>
    <p:sldLayoutId id="2147483655" r:id="rId1"/>
    <p:sldLayoutId id="2147483652" r:id="rId2"/>
    <p:sldLayoutId id="2147483673" r:id="rId3"/>
    <p:sldLayoutId id="2147483650" r:id="rId4"/>
    <p:sldLayoutId id="2147483651" r:id="rId5"/>
    <p:sldLayoutId id="2147483654" r:id="rId6"/>
    <p:sldLayoutId id="2147483653" r:id="rId7"/>
    <p:sldLayoutId id="2147483657" r:id="rId8"/>
    <p:sldLayoutId id="2147483659" r:id="rId9"/>
    <p:sldLayoutId id="2147483674" r:id="rId10"/>
    <p:sldLayoutId id="2147483661" r:id="rId11"/>
    <p:sldLayoutId id="2147483662" r:id="rId12"/>
    <p:sldLayoutId id="2147483664" r:id="rId13"/>
    <p:sldLayoutId id="2147483665" r:id="rId14"/>
    <p:sldLayoutId id="2147483666" r:id="rId15"/>
    <p:sldLayoutId id="2147483669" r:id="rId16"/>
    <p:sldLayoutId id="2147483670" r:id="rId17"/>
    <p:sldLayoutId id="2147483672" r:id="rId18"/>
    <p:sldLayoutId id="2147483671" r:id="rId19"/>
  </p:sldLayoutIdLst>
  <p:timing>
    <p:tnLst>
      <p:par>
        <p:cTn id="1" dur="indefinite" restart="never" nodeType="tmRoot"/>
      </p:par>
    </p:tnLst>
  </p:timing>
  <p:txStyles>
    <p:titleStyle>
      <a:lvl1pPr algn="l" defTabSz="457200" rtl="0" eaLnBrk="1" latinLnBrk="0" hangingPunct="1">
        <a:spcBef>
          <a:spcPct val="0"/>
        </a:spcBef>
        <a:buNone/>
        <a:defRPr sz="4400" b="1" i="0" kern="1200" cap="all">
          <a:solidFill>
            <a:schemeClr val="bg1"/>
          </a:solidFill>
          <a:effectLst/>
          <a:latin typeface="+mj-lt"/>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bg1"/>
          </a:solidFill>
          <a:effectLst/>
          <a:latin typeface="+mn-lt"/>
          <a:ea typeface="+mn-ea"/>
          <a:cs typeface="+mn-cs"/>
        </a:defRPr>
      </a:lvl1pPr>
      <a:lvl2pPr marL="742950" indent="-285750" algn="l" defTabSz="457200" rtl="0" eaLnBrk="1" latinLnBrk="0" hangingPunct="1">
        <a:spcBef>
          <a:spcPct val="20000"/>
        </a:spcBef>
        <a:buFont typeface="Arial"/>
        <a:buChar char="–"/>
        <a:defRPr sz="2800" b="0" i="0" kern="1200">
          <a:solidFill>
            <a:schemeClr val="bg1"/>
          </a:solidFill>
          <a:effectLst/>
          <a:latin typeface="+mn-lt"/>
          <a:ea typeface="+mn-ea"/>
          <a:cs typeface="+mn-cs"/>
        </a:defRPr>
      </a:lvl2pPr>
      <a:lvl3pPr marL="1143000" indent="-228600" algn="l" defTabSz="457200" rtl="0" eaLnBrk="1" latinLnBrk="0" hangingPunct="1">
        <a:spcBef>
          <a:spcPct val="20000"/>
        </a:spcBef>
        <a:buFont typeface="Arial"/>
        <a:buChar char="•"/>
        <a:defRPr sz="2400" b="0" i="0" kern="1200">
          <a:solidFill>
            <a:schemeClr val="bg1"/>
          </a:solidFill>
          <a:effectLst/>
          <a:latin typeface="+mn-lt"/>
          <a:ea typeface="+mn-ea"/>
          <a:cs typeface="+mn-cs"/>
        </a:defRPr>
      </a:lvl3pPr>
      <a:lvl4pPr marL="1600200" indent="-228600" algn="l" defTabSz="457200" rtl="0" eaLnBrk="1" latinLnBrk="0" hangingPunct="1">
        <a:spcBef>
          <a:spcPct val="20000"/>
        </a:spcBef>
        <a:buFont typeface="Arial"/>
        <a:buChar char="–"/>
        <a:defRPr sz="2000" b="0" i="0" kern="1200">
          <a:solidFill>
            <a:schemeClr val="bg1"/>
          </a:solidFill>
          <a:effectLst/>
          <a:latin typeface="+mn-lt"/>
          <a:ea typeface="+mn-ea"/>
          <a:cs typeface="+mn-cs"/>
        </a:defRPr>
      </a:lvl4pPr>
      <a:lvl5pPr marL="2057400" indent="-228600" algn="l" defTabSz="457200" rtl="0" eaLnBrk="1" latinLnBrk="0" hangingPunct="1">
        <a:spcBef>
          <a:spcPct val="20000"/>
        </a:spcBef>
        <a:buFont typeface="Arial"/>
        <a:buChar char="»"/>
        <a:defRPr sz="2000" b="0" i="0" kern="1200">
          <a:solidFill>
            <a:schemeClr val="bg1"/>
          </a:solidFill>
          <a:effectLst/>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www.bbdevnetwork.com/blogs/evaluating-3-different-etl-workflow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png"/><Relationship Id="rId3" Type="http://schemas.openxmlformats.org/officeDocument/2006/relationships/oleObject" Target="../embeddings/oleObject1.bin"/><Relationship Id="rId7" Type="http://schemas.openxmlformats.org/officeDocument/2006/relationships/oleObject" Target="../embeddings/oleObject4.bin"/><Relationship Id="rId12" Type="http://schemas.openxmlformats.org/officeDocument/2006/relationships/image" Target="../media/image24.png"/><Relationship Id="rId17" Type="http://schemas.openxmlformats.org/officeDocument/2006/relationships/image" Target="../media/image28.png"/><Relationship Id="rId2" Type="http://schemas.openxmlformats.org/officeDocument/2006/relationships/slideLayout" Target="../slideLayouts/slideLayout4.xml"/><Relationship Id="rId16" Type="http://schemas.openxmlformats.org/officeDocument/2006/relationships/oleObject" Target="../embeddings/oleObject5.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23.png"/><Relationship Id="rId5" Type="http://schemas.openxmlformats.org/officeDocument/2006/relationships/oleObject" Target="../embeddings/oleObject2.bin"/><Relationship Id="rId15" Type="http://schemas.openxmlformats.org/officeDocument/2006/relationships/image" Target="../media/image27.png"/><Relationship Id="rId10" Type="http://schemas.openxmlformats.org/officeDocument/2006/relationships/image" Target="../media/image22.jpeg"/><Relationship Id="rId4" Type="http://schemas.openxmlformats.org/officeDocument/2006/relationships/image" Target="../media/image19.emf"/><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hyperlink" Target="https://www.blackbaud.com/files/support/guides/infinitydevguide/Subsystems/bbdw-developer-help/bbdw-developer-help.htm#welcomebbdwsdk.ht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www.blackbaud.com/files/support/guides/infinitytechref/infrefversions-developer-help.htm#coDataWarehouseReference.htm%3FTocPath%3DBlackbaud%2520Data%2520Warehouse%2520Database%2520Reference%7C_____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1780" y="2542417"/>
            <a:ext cx="7282873" cy="2677656"/>
          </a:xfrm>
          <a:prstGeom prst="rect">
            <a:avLst/>
          </a:prstGeom>
        </p:spPr>
        <p:txBody>
          <a:bodyPr wrap="square">
            <a:spAutoFit/>
          </a:bodyPr>
          <a:lstStyle/>
          <a:p>
            <a:pPr>
              <a:tabLst>
                <a:tab pos="4114800" algn="l"/>
              </a:tabLst>
            </a:pPr>
            <a:r>
              <a:rPr lang="en-US" sz="3600" b="1" dirty="0">
                <a:latin typeface="Arial" panose="020B0604020202020204" pitchFamily="34" charset="0"/>
                <a:ea typeface="Times New Roman" panose="02020603050405020304" pitchFamily="18" charset="0"/>
                <a:cs typeface="Times New Roman" panose="02020603050405020304" pitchFamily="18" charset="0"/>
              </a:rPr>
              <a:t>Developing and Extending the Blackbaud Data </a:t>
            </a:r>
            <a:r>
              <a:rPr lang="en-US" sz="3600" b="1" dirty="0" smtClean="0">
                <a:latin typeface="Arial" panose="020B0604020202020204" pitchFamily="34" charset="0"/>
                <a:ea typeface="Times New Roman" panose="02020603050405020304" pitchFamily="18" charset="0"/>
                <a:cs typeface="Times New Roman" panose="02020603050405020304" pitchFamily="18" charset="0"/>
              </a:rPr>
              <a:t>Warehouse</a:t>
            </a:r>
          </a:p>
          <a:p>
            <a:pPr>
              <a:tabLst>
                <a:tab pos="4114800" algn="l"/>
              </a:tabLst>
            </a:pPr>
            <a:endParaRPr lang="en-US" sz="3600" b="1" dirty="0">
              <a:effectLst/>
              <a:latin typeface="Arial" panose="020B0604020202020204" pitchFamily="34" charset="0"/>
              <a:ea typeface="Times New Roman" panose="02020603050405020304" pitchFamily="18" charset="0"/>
              <a:cs typeface="Times New Roman" panose="02020603050405020304" pitchFamily="18" charset="0"/>
            </a:endParaRPr>
          </a:p>
          <a:p>
            <a:pPr>
              <a:tabLst>
                <a:tab pos="4114800" algn="l"/>
              </a:tabLst>
            </a:pPr>
            <a:endParaRPr lang="en-US" sz="3600" b="1" dirty="0" smtClean="0">
              <a:latin typeface="Arial" panose="020B0604020202020204" pitchFamily="34" charset="0"/>
              <a:ea typeface="Times New Roman" panose="02020603050405020304" pitchFamily="18" charset="0"/>
              <a:cs typeface="Times New Roman" panose="02020603050405020304" pitchFamily="18" charset="0"/>
            </a:endParaRPr>
          </a:p>
          <a:p>
            <a:pPr>
              <a:tabLst>
                <a:tab pos="4114800" algn="l"/>
              </a:tabLst>
            </a:pPr>
            <a:r>
              <a:rPr lang="en-US" sz="2400" b="1" dirty="0" smtClean="0">
                <a:effectLst/>
                <a:latin typeface="Arial" panose="020B0604020202020204" pitchFamily="34" charset="0"/>
                <a:ea typeface="Times New Roman" panose="02020603050405020304" pitchFamily="18" charset="0"/>
                <a:cs typeface="Times New Roman" panose="02020603050405020304" pitchFamily="18" charset="0"/>
              </a:rPr>
              <a:t>Jason Perry </a:t>
            </a:r>
            <a:r>
              <a:rPr lang="en-US" sz="2400" b="1" dirty="0" smtClean="0">
                <a:latin typeface="Arial" panose="020B0604020202020204" pitchFamily="34" charset="0"/>
                <a:ea typeface="Times New Roman" panose="02020603050405020304" pitchFamily="18" charset="0"/>
                <a:cs typeface="Times New Roman" panose="02020603050405020304" pitchFamily="18" charset="0"/>
              </a:rPr>
              <a:t>and </a:t>
            </a:r>
            <a:r>
              <a:rPr lang="en-US" sz="2400" b="1" dirty="0" smtClean="0">
                <a:effectLst/>
                <a:latin typeface="Arial" panose="020B0604020202020204" pitchFamily="34" charset="0"/>
                <a:ea typeface="Times New Roman" panose="02020603050405020304" pitchFamily="18" charset="0"/>
                <a:cs typeface="Times New Roman" panose="02020603050405020304" pitchFamily="18" charset="0"/>
              </a:rPr>
              <a:t>Brad Gleich</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26218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86726"/>
            <a:ext cx="7960659" cy="868362"/>
          </a:xfrm>
          <a:prstGeom prst="rect">
            <a:avLst/>
          </a:prstGeom>
        </p:spPr>
        <p:txBody>
          <a:bodyPr/>
          <a:lstStyle/>
          <a:p>
            <a:r>
              <a:rPr lang="en-US" dirty="0" smtClean="0">
                <a:solidFill>
                  <a:schemeClr val="tx2"/>
                </a:solidFill>
              </a:rPr>
              <a:t>Extend - Revisions</a:t>
            </a:r>
            <a:endParaRPr lang="en-US" dirty="0">
              <a:solidFill>
                <a:schemeClr val="tx2"/>
              </a:solidFill>
            </a:endParaRPr>
          </a:p>
        </p:txBody>
      </p:sp>
      <p:sp>
        <p:nvSpPr>
          <p:cNvPr id="4" name="TextBox 3"/>
          <p:cNvSpPr txBox="1"/>
          <p:nvPr/>
        </p:nvSpPr>
        <p:spPr>
          <a:xfrm>
            <a:off x="368085" y="1172957"/>
            <a:ext cx="8318715"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Use USP_DROPOBJECTIFEXISTS to remove invalid objects when revisions are run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Use USP_SCHEMA_TABLE_SETTABLECOMMENT to add a description to a table</a:t>
            </a:r>
          </a:p>
          <a:p>
            <a:pPr marL="285750" indent="-285750">
              <a:buFont typeface="Arial" panose="020B0604020202020204" pitchFamily="34" charset="0"/>
              <a:buChar char="•"/>
            </a:pPr>
            <a:r>
              <a:rPr lang="en-US" dirty="0"/>
              <a:t>Use </a:t>
            </a:r>
            <a:r>
              <a:rPr lang="en-US" dirty="0" smtClean="0"/>
              <a:t>USP_SCHEMA_TABLE_SETCOLUMNCOMMENT to add comments to table columns</a:t>
            </a:r>
          </a:p>
          <a:p>
            <a:pPr marL="742950" lvl="1" indent="-285750">
              <a:buFont typeface="Arial" panose="020B0604020202020204" pitchFamily="34" charset="0"/>
              <a:buChar char="•"/>
            </a:pPr>
            <a:r>
              <a:rPr lang="en-US" dirty="0" smtClean="0"/>
              <a:t>MS_DESCRIPTION – Use this to define the source of the column. Use the format [schema].[table].[column]. The validation process uses this to verify the record types are compatible.</a:t>
            </a:r>
          </a:p>
          <a:p>
            <a:pPr marL="742950" lvl="1" indent="-285750">
              <a:buFont typeface="Arial" panose="020B0604020202020204" pitchFamily="34" charset="0"/>
              <a:buChar char="•"/>
            </a:pPr>
            <a:r>
              <a:rPr lang="en-US" dirty="0" smtClean="0"/>
              <a:t>FK_REFERENCE – Use this to define referential column for the column. Use the format </a:t>
            </a:r>
            <a:r>
              <a:rPr lang="en-US" dirty="0"/>
              <a:t>[schema].[table].[column</a:t>
            </a:r>
            <a:r>
              <a:rPr lang="en-US" dirty="0" smtClean="0"/>
              <a:t>]. At the end of the ETL a process will add an FK based on this comment. </a:t>
            </a:r>
          </a:p>
          <a:p>
            <a:pPr marL="742950" lvl="1" indent="-285750">
              <a:buFont typeface="Arial" panose="020B0604020202020204" pitchFamily="34" charset="0"/>
              <a:buChar char="•"/>
            </a:pPr>
            <a:r>
              <a:rPr lang="en-US" dirty="0" smtClean="0"/>
              <a:t>INCLUDEINGRAIN – Use this to define the uniqueness for the table. The validation process uses this to verify that uniqueness of the rows in the table. </a:t>
            </a:r>
          </a:p>
          <a:p>
            <a:pPr marL="742950" lvl="1" indent="-285750">
              <a:buFont typeface="Arial" panose="020B0604020202020204" pitchFamily="34" charset="0"/>
              <a:buChar char="•"/>
            </a:pPr>
            <a:r>
              <a:rPr lang="en-US" dirty="0" smtClean="0"/>
              <a:t>NULLABLE – Use this to designate columns that can contain null values. The validation process uses this to know not to check these columns for null values.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a:t>
            </a:r>
            <a:r>
              <a:rPr lang="en-US" dirty="0" smtClean="0"/>
              <a:t>USP_SCHEMA_VIEW_SETVIEWCOMMENT to add a description to a view</a:t>
            </a:r>
          </a:p>
          <a:p>
            <a:pPr marL="285750" indent="-285750">
              <a:buFont typeface="Arial" panose="020B0604020202020204" pitchFamily="34" charset="0"/>
              <a:buChar char="•"/>
            </a:pPr>
            <a:r>
              <a:rPr lang="en-US" dirty="0"/>
              <a:t>Use </a:t>
            </a:r>
            <a:r>
              <a:rPr lang="en-US" dirty="0" smtClean="0"/>
              <a:t>USP_SCHEMA_VIEW_SETCOLUMNCOMMENT to add comments to view columns</a:t>
            </a:r>
            <a:endParaRPr lang="en-US" dirty="0"/>
          </a:p>
        </p:txBody>
      </p:sp>
    </p:spTree>
    <p:extLst>
      <p:ext uri="{BB962C8B-B14F-4D97-AF65-F5344CB8AC3E}">
        <p14:creationId xmlns:p14="http://schemas.microsoft.com/office/powerpoint/2010/main" val="2458989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2467" y="283602"/>
            <a:ext cx="8229600" cy="868362"/>
          </a:xfrm>
          <a:prstGeom prst="rect">
            <a:avLst/>
          </a:prstGeom>
        </p:spPr>
        <p:txBody>
          <a:bodyPr/>
          <a:lstStyle/>
          <a:p>
            <a:r>
              <a:rPr lang="en-US" dirty="0" smtClean="0">
                <a:solidFill>
                  <a:schemeClr val="tx2"/>
                </a:solidFill>
              </a:rPr>
              <a:t>Extend - SSIS</a:t>
            </a:r>
            <a:endParaRPr lang="en-US" dirty="0">
              <a:solidFill>
                <a:schemeClr val="tx2"/>
              </a:solidFill>
            </a:endParaRPr>
          </a:p>
        </p:txBody>
      </p:sp>
      <p:sp>
        <p:nvSpPr>
          <p:cNvPr id="3" name="TextBox 2"/>
          <p:cNvSpPr txBox="1"/>
          <p:nvPr/>
        </p:nvSpPr>
        <p:spPr>
          <a:xfrm>
            <a:off x="325925" y="1249379"/>
            <a:ext cx="8184332"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Try to use a </a:t>
            </a:r>
            <a:r>
              <a:rPr lang="en-US" dirty="0" smtClean="0">
                <a:hlinkClick r:id="rId3"/>
              </a:rPr>
              <a:t>pattern</a:t>
            </a:r>
            <a:r>
              <a:rPr lang="en-US" dirty="0" smtClean="0"/>
              <a:t> to develop new ETL packages. The BBDW_FACT_TEMPLATE and BBDW_DIM_TEMPLATE packages can used as templates.</a:t>
            </a:r>
          </a:p>
          <a:p>
            <a:endParaRPr lang="en-US" dirty="0" smtClean="0"/>
          </a:p>
          <a:p>
            <a:pPr marL="285750" indent="-285750">
              <a:buFont typeface="Arial" panose="020B0604020202020204" pitchFamily="34" charset="0"/>
              <a:buChar char="•"/>
            </a:pPr>
            <a:r>
              <a:rPr lang="en-US" dirty="0"/>
              <a:t>Use </a:t>
            </a:r>
            <a:r>
              <a:rPr lang="en-US" dirty="0" smtClean="0"/>
              <a:t>CREATE_OR_DROP_INDICES to add or drop indices</a:t>
            </a:r>
          </a:p>
          <a:p>
            <a:pPr marL="742950" lvl="1" indent="-285750">
              <a:buFont typeface="Arial" panose="020B0604020202020204" pitchFamily="34" charset="0"/>
              <a:buChar char="•"/>
            </a:pPr>
            <a:r>
              <a:rPr lang="en-US" dirty="0" smtClean="0"/>
              <a:t>@CREATE_OR_DROP</a:t>
            </a:r>
          </a:p>
          <a:p>
            <a:pPr marL="1200150" lvl="2" indent="-285750">
              <a:buFont typeface="Arial" panose="020B0604020202020204" pitchFamily="34" charset="0"/>
              <a:buChar char="•"/>
            </a:pPr>
            <a:r>
              <a:rPr lang="en-US" dirty="0" smtClean="0"/>
              <a:t>0 – Will drop all indexes that the procedure could have added (including columnstore).</a:t>
            </a:r>
          </a:p>
          <a:p>
            <a:pPr marL="1200150" lvl="2" indent="-285750">
              <a:buFont typeface="Arial" panose="020B0604020202020204" pitchFamily="34" charset="0"/>
              <a:buChar char="•"/>
            </a:pPr>
            <a:r>
              <a:rPr lang="en-US" dirty="0" smtClean="0"/>
              <a:t>1 – Will add indexes to the table. Will add non clustered indexes to SYSTEMID columns if they are of the data type UNIQUEIDENTIFIER and not the primary key.</a:t>
            </a:r>
          </a:p>
          <a:p>
            <a:pPr marL="742950" lvl="1" indent="-285750">
              <a:buFont typeface="Arial" panose="020B0604020202020204" pitchFamily="34" charset="0"/>
              <a:buChar char="•"/>
            </a:pPr>
            <a:r>
              <a:rPr lang="en-US" dirty="0" smtClean="0"/>
              <a:t>@ADD_COLUMNSTORE</a:t>
            </a:r>
          </a:p>
          <a:p>
            <a:pPr marL="1200150" lvl="2" indent="-285750">
              <a:buFont typeface="Arial" panose="020B0604020202020204" pitchFamily="34" charset="0"/>
              <a:buChar char="•"/>
            </a:pPr>
            <a:r>
              <a:rPr lang="en-US" dirty="0" smtClean="0"/>
              <a:t>1 – If the @CREATE_OR_DROP is set to 1 as well it will create a non clustered columnstore index. This index will cover all supported data types based on SQL Server version.</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553120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5692" y="286726"/>
            <a:ext cx="8229600" cy="868362"/>
          </a:xfrm>
          <a:prstGeom prst="rect">
            <a:avLst/>
          </a:prstGeom>
        </p:spPr>
        <p:txBody>
          <a:bodyPr/>
          <a:lstStyle/>
          <a:p>
            <a:r>
              <a:rPr lang="en-US" dirty="0" smtClean="0">
                <a:solidFill>
                  <a:schemeClr val="tx2"/>
                </a:solidFill>
              </a:rPr>
              <a:t>Extend - SSIS</a:t>
            </a:r>
            <a:endParaRPr lang="en-US" dirty="0">
              <a:solidFill>
                <a:schemeClr val="tx2"/>
              </a:solidFill>
            </a:endParaRPr>
          </a:p>
        </p:txBody>
      </p:sp>
      <p:sp>
        <p:nvSpPr>
          <p:cNvPr id="3" name="TextBox 2"/>
          <p:cNvSpPr txBox="1"/>
          <p:nvPr/>
        </p:nvSpPr>
        <p:spPr>
          <a:xfrm>
            <a:off x="325925" y="1249379"/>
            <a:ext cx="8184332"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BBDW_DeletedIDTables_EXT.txt</a:t>
            </a:r>
          </a:p>
          <a:p>
            <a:pPr marL="742950" lvl="1" indent="-285750">
              <a:buFont typeface="Arial" panose="020B0604020202020204" pitchFamily="34" charset="0"/>
              <a:buChar char="•"/>
            </a:pPr>
            <a:r>
              <a:rPr lang="en-US" dirty="0" smtClean="0"/>
              <a:t>The BBDW_DELETEDIDS package uses this file to how to handle deletes in the application database. The deployment will create new audit tables in the BBETLAUDIT schema in the application database to track deletions. </a:t>
            </a:r>
          </a:p>
          <a:p>
            <a:pPr marL="742950" lvl="1" indent="-285750">
              <a:buFont typeface="Arial" panose="020B0604020202020204" pitchFamily="34" charset="0"/>
              <a:buChar char="•"/>
            </a:pPr>
            <a:r>
              <a:rPr lang="en-US" dirty="0" smtClean="0"/>
              <a:t>If you are doing a slowly changing dimension or historical table, you can choose not to use this process by not adding a row to this file.</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BBDW_PackageList_EXT.txt</a:t>
            </a:r>
          </a:p>
          <a:p>
            <a:pPr marL="742950" lvl="1" indent="-285750">
              <a:buFont typeface="Arial" panose="020B0604020202020204" pitchFamily="34" charset="0"/>
              <a:buChar char="•"/>
            </a:pPr>
            <a:r>
              <a:rPr lang="en-US" dirty="0" smtClean="0"/>
              <a:t>This file determines what 3</a:t>
            </a:r>
            <a:r>
              <a:rPr lang="en-US" baseline="30000" dirty="0" smtClean="0"/>
              <a:t>rd</a:t>
            </a:r>
            <a:r>
              <a:rPr lang="en-US" dirty="0" smtClean="0"/>
              <a:t> party packages to run and in what order to run them. Add rows to this file for each package you want to run as part of the ETL.</a:t>
            </a:r>
            <a:endParaRPr lang="en-US" dirty="0"/>
          </a:p>
        </p:txBody>
      </p:sp>
    </p:spTree>
    <p:extLst>
      <p:ext uri="{BB962C8B-B14F-4D97-AF65-F5344CB8AC3E}">
        <p14:creationId xmlns:p14="http://schemas.microsoft.com/office/powerpoint/2010/main" val="18825471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5691" y="300734"/>
            <a:ext cx="8229600" cy="868362"/>
          </a:xfrm>
          <a:prstGeom prst="rect">
            <a:avLst/>
          </a:prstGeom>
        </p:spPr>
        <p:txBody>
          <a:bodyPr/>
          <a:lstStyle/>
          <a:p>
            <a:r>
              <a:rPr lang="en-US" dirty="0" smtClean="0">
                <a:solidFill>
                  <a:schemeClr val="tx2"/>
                </a:solidFill>
              </a:rPr>
              <a:t>Deployment</a:t>
            </a:r>
            <a:endParaRPr lang="en-US" dirty="0">
              <a:solidFill>
                <a:schemeClr val="tx2"/>
              </a:solidFill>
            </a:endParaRPr>
          </a:p>
        </p:txBody>
      </p:sp>
      <p:sp>
        <p:nvSpPr>
          <p:cNvPr id="3" name="TextBox 2"/>
          <p:cNvSpPr txBox="1"/>
          <p:nvPr/>
        </p:nvSpPr>
        <p:spPr>
          <a:xfrm>
            <a:off x="325925" y="995882"/>
            <a:ext cx="8184332" cy="507831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Run the deployment utility </a:t>
            </a:r>
            <a:r>
              <a:rPr lang="en-US" dirty="0"/>
              <a:t>from the application database server </a:t>
            </a:r>
            <a:r>
              <a:rPr lang="en-US" dirty="0" smtClean="0"/>
              <a:t>as the Administrator</a:t>
            </a:r>
          </a:p>
          <a:p>
            <a:endParaRPr lang="en-US" dirty="0" smtClean="0"/>
          </a:p>
          <a:p>
            <a:pPr marL="285750" indent="-285750">
              <a:buFont typeface="Arial" panose="020B0604020202020204" pitchFamily="34" charset="0"/>
              <a:buChar char="•"/>
            </a:pPr>
            <a:r>
              <a:rPr lang="en-US" dirty="0" smtClean="0"/>
              <a:t>Advanced Options</a:t>
            </a:r>
          </a:p>
          <a:p>
            <a:pPr marL="742950" lvl="1" indent="-285750">
              <a:buFont typeface="Arial" panose="020B0604020202020204" pitchFamily="34" charset="0"/>
              <a:buChar char="•"/>
            </a:pPr>
            <a:r>
              <a:rPr lang="en-US" dirty="0" smtClean="0"/>
              <a:t>Deploy OLAP cube – This option determines if the SSAS cube is deployed along with any features that rely on it (OLAP Explorer). Setting this option to false will cause the ETL to not process the cube.</a:t>
            </a:r>
          </a:p>
          <a:p>
            <a:pPr marL="742950" lvl="1" indent="-285750">
              <a:buFont typeface="Arial" panose="020B0604020202020204" pitchFamily="34" charset="0"/>
              <a:buChar char="•"/>
            </a:pPr>
            <a:r>
              <a:rPr lang="en-US" dirty="0" smtClean="0"/>
              <a:t>Include Selections – This option determines if we should bring static selections from the application database into BBDW. Static selections made against BBDW will be created in both BBDW and the application database regardless.</a:t>
            </a:r>
          </a:p>
          <a:p>
            <a:pPr marL="742950" lvl="1" indent="-285750">
              <a:buFont typeface="Arial" panose="020B0604020202020204" pitchFamily="34" charset="0"/>
              <a:buChar char="•"/>
            </a:pPr>
            <a:r>
              <a:rPr lang="en-US" dirty="0" smtClean="0"/>
              <a:t>Max ETL Parallelism – This option determines the max number of ETL packages we can run concurrently (1 – 4). This option only applies to the OOB packages. </a:t>
            </a:r>
          </a:p>
          <a:p>
            <a:pPr marL="742950" lvl="1" indent="-285750">
              <a:buFont typeface="Arial" panose="020B0604020202020204" pitchFamily="34" charset="0"/>
              <a:buChar char="•"/>
            </a:pPr>
            <a:r>
              <a:rPr lang="en-US" dirty="0" smtClean="0"/>
              <a:t>Report database data path/Report database log path – Defines the location for the database data and log files to be created and stored. </a:t>
            </a:r>
            <a:r>
              <a:rPr lang="en-US" dirty="0"/>
              <a:t>The default location is defined by SQL Server</a:t>
            </a:r>
            <a:r>
              <a:rPr lang="en-US" dirty="0" smtClean="0"/>
              <a:t>.</a:t>
            </a:r>
          </a:p>
          <a:p>
            <a:pPr marL="742950" lvl="1" indent="-285750">
              <a:buFont typeface="Arial" panose="020B0604020202020204" pitchFamily="34" charset="0"/>
              <a:buChar char="•"/>
            </a:pPr>
            <a:r>
              <a:rPr lang="en-US" dirty="0" smtClean="0"/>
              <a:t>SSIS package root folder – Defines the location for all the files in the SSIS folder to be deployed. The default location is defined by SQL Server.</a:t>
            </a:r>
          </a:p>
          <a:p>
            <a:pPr marL="742950" lvl="1" indent="-285750">
              <a:buFont typeface="Arial" panose="020B0604020202020204" pitchFamily="34" charset="0"/>
              <a:buChar char="•"/>
            </a:pPr>
            <a:r>
              <a:rPr lang="en-US" dirty="0" smtClean="0"/>
              <a:t>OLAP Extensions Path – Defines the location of the folder that contains the BBDW extensions. This location should have Revisions, SSIS, and UDM folders. </a:t>
            </a:r>
            <a:endParaRPr lang="en-US" dirty="0"/>
          </a:p>
        </p:txBody>
      </p:sp>
    </p:spTree>
    <p:extLst>
      <p:ext uri="{BB962C8B-B14F-4D97-AF65-F5344CB8AC3E}">
        <p14:creationId xmlns:p14="http://schemas.microsoft.com/office/powerpoint/2010/main" val="997876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5691" y="300734"/>
            <a:ext cx="8229600" cy="868362"/>
          </a:xfrm>
          <a:prstGeom prst="rect">
            <a:avLst/>
          </a:prstGeom>
        </p:spPr>
        <p:txBody>
          <a:bodyPr/>
          <a:lstStyle/>
          <a:p>
            <a:r>
              <a:rPr lang="en-US" dirty="0" smtClean="0">
                <a:solidFill>
                  <a:schemeClr val="tx2"/>
                </a:solidFill>
              </a:rPr>
              <a:t>Query View</a:t>
            </a:r>
            <a:endParaRPr lang="en-US" dirty="0">
              <a:solidFill>
                <a:schemeClr val="tx2"/>
              </a:solidFill>
            </a:endParaRPr>
          </a:p>
        </p:txBody>
      </p:sp>
      <p:sp>
        <p:nvSpPr>
          <p:cNvPr id="3" name="TextBox 2"/>
          <p:cNvSpPr txBox="1"/>
          <p:nvPr/>
        </p:nvSpPr>
        <p:spPr>
          <a:xfrm>
            <a:off x="325925" y="1169096"/>
            <a:ext cx="8184332" cy="5078313"/>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MartKey</a:t>
            </a:r>
            <a:r>
              <a:rPr lang="en-US" dirty="0" smtClean="0"/>
              <a:t> attribute needs to be set to BBDW in the root element.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Only set the </a:t>
            </a:r>
            <a:r>
              <a:rPr lang="en-US" dirty="0" err="1" smtClean="0"/>
              <a:t>IsRoot</a:t>
            </a:r>
            <a:r>
              <a:rPr lang="en-US" dirty="0" smtClean="0"/>
              <a:t> </a:t>
            </a:r>
            <a:r>
              <a:rPr lang="en-US" dirty="0"/>
              <a:t>attribute</a:t>
            </a:r>
            <a:r>
              <a:rPr lang="en-US" dirty="0" smtClean="0"/>
              <a:t> in the root element to true if you want the query view to be the base of an ad-hoc query (e.g. Constituent, Revenue).</a:t>
            </a:r>
          </a:p>
          <a:p>
            <a:endParaRPr lang="en-US" dirty="0" smtClean="0"/>
          </a:p>
          <a:p>
            <a:pPr marL="285750" indent="-285750">
              <a:buFont typeface="Arial" panose="020B0604020202020204" pitchFamily="34" charset="0"/>
              <a:buChar char="•"/>
            </a:pPr>
            <a:r>
              <a:rPr lang="en-US" dirty="0" err="1" smtClean="0"/>
              <a:t>ViewSchema</a:t>
            </a:r>
            <a:r>
              <a:rPr lang="en-US" dirty="0" smtClean="0"/>
              <a:t> needs to be set to schema of where the view is to be created. </a:t>
            </a:r>
            <a:r>
              <a:rPr lang="en-US" dirty="0"/>
              <a:t>This attribute is </a:t>
            </a:r>
            <a:r>
              <a:rPr lang="en-US" dirty="0" smtClean="0"/>
              <a:t>on the </a:t>
            </a:r>
            <a:r>
              <a:rPr lang="en-US" dirty="0" err="1" smtClean="0"/>
              <a:t>ViewImplementation</a:t>
            </a:r>
            <a:r>
              <a:rPr lang="en-US" dirty="0"/>
              <a:t> </a:t>
            </a:r>
            <a:r>
              <a:rPr lang="en-US" dirty="0" smtClean="0"/>
              <a:t>element.</a:t>
            </a:r>
          </a:p>
          <a:p>
            <a:endParaRPr lang="en-US" dirty="0" smtClean="0"/>
          </a:p>
          <a:p>
            <a:pPr marL="285750" indent="-285750">
              <a:buFont typeface="Arial" panose="020B0604020202020204" pitchFamily="34" charset="0"/>
              <a:buChar char="•"/>
            </a:pPr>
            <a:r>
              <a:rPr lang="en-US" dirty="0" smtClean="0"/>
              <a:t>Use the </a:t>
            </a:r>
            <a:r>
              <a:rPr lang="en-US" dirty="0"/>
              <a:t>Category attribute on </a:t>
            </a:r>
            <a:r>
              <a:rPr lang="en-US" dirty="0" smtClean="0"/>
              <a:t>the </a:t>
            </a:r>
            <a:r>
              <a:rPr lang="en-US" dirty="0" err="1" smtClean="0"/>
              <a:t>OutputField</a:t>
            </a:r>
            <a:r>
              <a:rPr lang="en-US" dirty="0" smtClean="0"/>
              <a:t> elements. This will allow for better organization of fields when using the query view in ad-hoc query.</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Create a relationship to the Date dimension for each date field in the query view. This allows users to do interesting date things (e.g. trending).</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suite of BBDW queries include multiple versions of some query views. Make sure to check for all the places to relate custom query views. </a:t>
            </a:r>
          </a:p>
          <a:p>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32305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5691" y="300734"/>
            <a:ext cx="8229600" cy="868362"/>
          </a:xfrm>
          <a:prstGeom prst="rect">
            <a:avLst/>
          </a:prstGeom>
        </p:spPr>
        <p:txBody>
          <a:bodyPr/>
          <a:lstStyle/>
          <a:p>
            <a:r>
              <a:rPr lang="en-US" dirty="0" smtClean="0">
                <a:solidFill>
                  <a:schemeClr val="tx2"/>
                </a:solidFill>
              </a:rPr>
              <a:t>List Builder</a:t>
            </a:r>
            <a:endParaRPr lang="en-US" dirty="0">
              <a:solidFill>
                <a:schemeClr val="tx2"/>
              </a:solidFill>
            </a:endParaRPr>
          </a:p>
        </p:txBody>
      </p:sp>
      <p:sp>
        <p:nvSpPr>
          <p:cNvPr id="3" name="TextBox 2"/>
          <p:cNvSpPr txBox="1"/>
          <p:nvPr/>
        </p:nvSpPr>
        <p:spPr>
          <a:xfrm>
            <a:off x="325925" y="1169096"/>
            <a:ext cx="8184332" cy="507831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Uses a query view spec to create.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smtClean="0"/>
              <a:t>MartKey</a:t>
            </a:r>
            <a:r>
              <a:rPr lang="en-US" dirty="0" smtClean="0"/>
              <a:t> </a:t>
            </a:r>
            <a:r>
              <a:rPr lang="en-US" dirty="0"/>
              <a:t>attribute </a:t>
            </a:r>
            <a:r>
              <a:rPr lang="en-US" dirty="0" smtClean="0"/>
              <a:t>needs </a:t>
            </a:r>
            <a:r>
              <a:rPr lang="en-US" dirty="0"/>
              <a:t>to be set to BBDW in the root </a:t>
            </a:r>
            <a:r>
              <a:rPr lang="en-US" dirty="0" smtClean="0"/>
              <a:t>element.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Set the </a:t>
            </a:r>
            <a:r>
              <a:rPr lang="en-US" dirty="0" err="1" smtClean="0"/>
              <a:t>IsRoot</a:t>
            </a:r>
            <a:r>
              <a:rPr lang="en-US" dirty="0" smtClean="0"/>
              <a:t> </a:t>
            </a:r>
            <a:r>
              <a:rPr lang="en-US" dirty="0"/>
              <a:t>attribute </a:t>
            </a:r>
            <a:r>
              <a:rPr lang="en-US" dirty="0" smtClean="0"/>
              <a:t>in the root element to False (this is the default value).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err="1"/>
              <a:t>ViewSchema</a:t>
            </a:r>
            <a:r>
              <a:rPr lang="en-US" dirty="0"/>
              <a:t> needs to be set to schema of where the view is to be created. This attribute </a:t>
            </a:r>
            <a:r>
              <a:rPr lang="en-US" dirty="0" smtClean="0"/>
              <a:t>is </a:t>
            </a:r>
            <a:r>
              <a:rPr lang="en-US" dirty="0"/>
              <a:t>on the </a:t>
            </a:r>
            <a:r>
              <a:rPr lang="en-US" dirty="0" err="1"/>
              <a:t>ViewImplementation</a:t>
            </a:r>
            <a:r>
              <a:rPr lang="en-US" dirty="0"/>
              <a:t> </a:t>
            </a:r>
            <a:r>
              <a:rPr lang="en-US" dirty="0" smtClean="0"/>
              <a:t>element.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smtClean="0"/>
              <a:t>FunctionSchema</a:t>
            </a:r>
            <a:r>
              <a:rPr lang="en-US" dirty="0" smtClean="0"/>
              <a:t> </a:t>
            </a:r>
            <a:r>
              <a:rPr lang="en-US" dirty="0"/>
              <a:t>needs to be set to schema of where the view is to be created. This attribute </a:t>
            </a:r>
            <a:r>
              <a:rPr lang="en-US" dirty="0" smtClean="0"/>
              <a:t>is </a:t>
            </a:r>
            <a:r>
              <a:rPr lang="en-US" dirty="0"/>
              <a:t>on the </a:t>
            </a:r>
            <a:r>
              <a:rPr lang="en-US" dirty="0" err="1" smtClean="0"/>
              <a:t>TVFImplementation</a:t>
            </a:r>
            <a:r>
              <a:rPr lang="en-US" dirty="0" smtClean="0"/>
              <a:t> element.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Include the </a:t>
            </a:r>
            <a:r>
              <a:rPr lang="en-US" dirty="0" err="1" smtClean="0"/>
              <a:t>ListBuilder</a:t>
            </a:r>
            <a:r>
              <a:rPr lang="en-US" dirty="0" smtClean="0"/>
              <a:t> element at the end of the query view spec.</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order you list the columns in the </a:t>
            </a:r>
            <a:r>
              <a:rPr lang="en-US" dirty="0" err="1" smtClean="0"/>
              <a:t>ListBuilder</a:t>
            </a:r>
            <a:r>
              <a:rPr lang="en-US" dirty="0" smtClean="0"/>
              <a:t>/Columns element will decide the default column order.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Set a column’s </a:t>
            </a:r>
            <a:r>
              <a:rPr lang="en-US" dirty="0" err="1" smtClean="0"/>
              <a:t>IsDefaultColumn</a:t>
            </a:r>
            <a:r>
              <a:rPr lang="en-US" dirty="0" smtClean="0"/>
              <a:t> </a:t>
            </a:r>
            <a:r>
              <a:rPr lang="en-US" dirty="0"/>
              <a:t>attribute </a:t>
            </a:r>
            <a:r>
              <a:rPr lang="en-US" dirty="0" smtClean="0"/>
              <a:t>to “true” to make it a default column.</a:t>
            </a:r>
            <a:endParaRPr lang="en-US" dirty="0"/>
          </a:p>
        </p:txBody>
      </p:sp>
    </p:spTree>
    <p:extLst>
      <p:ext uri="{BB962C8B-B14F-4D97-AF65-F5344CB8AC3E}">
        <p14:creationId xmlns:p14="http://schemas.microsoft.com/office/powerpoint/2010/main" val="2020347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8494" y="2317728"/>
            <a:ext cx="5513914" cy="1631216"/>
          </a:xfrm>
          <a:prstGeom prst="rect">
            <a:avLst/>
          </a:prstGeom>
          <a:noFill/>
        </p:spPr>
        <p:txBody>
          <a:bodyPr wrap="square" rtlCol="0">
            <a:spAutoFit/>
          </a:bodyPr>
          <a:lstStyle/>
          <a:p>
            <a:r>
              <a:rPr lang="en-US" sz="10000" baseline="0" dirty="0" smtClean="0">
                <a:solidFill>
                  <a:schemeClr val="bg1"/>
                </a:solidFill>
              </a:rPr>
              <a:t>Questions?</a:t>
            </a:r>
            <a:endParaRPr lang="en-US" sz="10000" dirty="0">
              <a:solidFill>
                <a:schemeClr val="bg1"/>
              </a:solidFill>
            </a:endParaRPr>
          </a:p>
        </p:txBody>
      </p:sp>
      <p:sp>
        <p:nvSpPr>
          <p:cNvPr id="3" name="TextBox 2"/>
          <p:cNvSpPr txBox="1"/>
          <p:nvPr/>
        </p:nvSpPr>
        <p:spPr>
          <a:xfrm>
            <a:off x="908041" y="1327144"/>
            <a:ext cx="1248833" cy="3170099"/>
          </a:xfrm>
          <a:prstGeom prst="rect">
            <a:avLst/>
          </a:prstGeom>
          <a:noFill/>
        </p:spPr>
        <p:txBody>
          <a:bodyPr wrap="square" rtlCol="0">
            <a:spAutoFit/>
          </a:bodyPr>
          <a:lstStyle/>
          <a:p>
            <a:r>
              <a:rPr lang="en-US" sz="20000" dirty="0" smtClean="0">
                <a:solidFill>
                  <a:schemeClr val="bg1"/>
                </a:solidFill>
              </a:rPr>
              <a:t>{</a:t>
            </a:r>
            <a:endParaRPr lang="en-US" sz="20000" dirty="0">
              <a:solidFill>
                <a:schemeClr val="bg1"/>
              </a:solidFill>
            </a:endParaRPr>
          </a:p>
        </p:txBody>
      </p:sp>
      <p:sp>
        <p:nvSpPr>
          <p:cNvPr id="4" name="TextBox 3"/>
          <p:cNvSpPr txBox="1"/>
          <p:nvPr/>
        </p:nvSpPr>
        <p:spPr>
          <a:xfrm>
            <a:off x="7482409" y="1236141"/>
            <a:ext cx="1248833" cy="3170099"/>
          </a:xfrm>
          <a:prstGeom prst="rect">
            <a:avLst/>
          </a:prstGeom>
          <a:noFill/>
        </p:spPr>
        <p:txBody>
          <a:bodyPr wrap="square" rtlCol="0">
            <a:spAutoFit/>
          </a:bodyPr>
          <a:lstStyle/>
          <a:p>
            <a:r>
              <a:rPr lang="en-US" sz="20000" dirty="0" smtClean="0">
                <a:solidFill>
                  <a:srgbClr val="FFFFFF"/>
                </a:solidFill>
              </a:rPr>
              <a:t>}</a:t>
            </a:r>
            <a:endParaRPr lang="en-US" sz="20000" dirty="0">
              <a:solidFill>
                <a:srgbClr val="FFFFFF"/>
              </a:solidFill>
            </a:endParaRPr>
          </a:p>
        </p:txBody>
      </p:sp>
    </p:spTree>
    <p:extLst>
      <p:ext uri="{BB962C8B-B14F-4D97-AF65-F5344CB8AC3E}">
        <p14:creationId xmlns:p14="http://schemas.microsoft.com/office/powerpoint/2010/main" val="3359767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a:lstStyle/>
          <a:p>
            <a:r>
              <a:rPr lang="en-US" dirty="0" smtClean="0">
                <a:solidFill>
                  <a:schemeClr val="tx2"/>
                </a:solidFill>
              </a:rPr>
              <a:t>Terminology</a:t>
            </a:r>
            <a:endParaRPr lang="en-US" dirty="0">
              <a:solidFill>
                <a:schemeClr val="tx2"/>
              </a:solidFill>
            </a:endParaRPr>
          </a:p>
        </p:txBody>
      </p:sp>
      <p:graphicFrame>
        <p:nvGraphicFramePr>
          <p:cNvPr id="8" name="Content Placeholder 9"/>
          <p:cNvGraphicFramePr>
            <a:graphicFrameLocks/>
          </p:cNvGraphicFramePr>
          <p:nvPr>
            <p:extLst>
              <p:ext uri="{D42A27DB-BD31-4B8C-83A1-F6EECF244321}">
                <p14:modId xmlns:p14="http://schemas.microsoft.com/office/powerpoint/2010/main" val="2746007485"/>
              </p:ext>
            </p:extLst>
          </p:nvPr>
        </p:nvGraphicFramePr>
        <p:xfrm>
          <a:off x="457200" y="1309543"/>
          <a:ext cx="7507224" cy="4796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9606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1143000"/>
          </a:xfrm>
          <a:prstGeom prst="rect">
            <a:avLst/>
          </a:prstGeom>
        </p:spPr>
        <p:txBody>
          <a:bodyPr/>
          <a:lstStyle/>
          <a:p>
            <a:r>
              <a:rPr lang="en-US" dirty="0" smtClean="0">
                <a:solidFill>
                  <a:schemeClr val="tx2"/>
                </a:solidFill>
              </a:rPr>
              <a:t>Star Schema</a:t>
            </a:r>
            <a:endParaRPr lang="en-US" dirty="0">
              <a:solidFill>
                <a:schemeClr val="tx2"/>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1490176220"/>
              </p:ext>
            </p:extLst>
          </p:nvPr>
        </p:nvGraphicFramePr>
        <p:xfrm>
          <a:off x="457200" y="1344468"/>
          <a:ext cx="7507288" cy="4795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26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A536D926-0870-4519-A324-460055953F0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E9AD7882-3AB0-4F05-9AD6-5654D4F9862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EBD655DA-A11A-4372-B26B-8AF43F316FF1}"/>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6A74B010-8E7B-4B1C-9ADB-A9E5C5F19CE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B884A176-A3BD-4C66-9DCF-2F488E4B1FA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E5DFBBB9-D9A0-4DE5-9946-7195B7D8D0D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BD177DDA-41B4-43FF-8AC6-A24E678083DD}"/>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6EB02353-4C7E-4499-B309-642FF1A095C6}"/>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6320C392-87BD-4973-A9E2-596DCC1A6E94}"/>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F5C42E19-18C2-4D0E-B614-28C29421C025}"/>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40BA52A1-1659-4059-A06C-91676567279A}"/>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graphicEl>
                                              <a:dgm id="{EF89239D-46B7-4028-B11E-D315D1310142}"/>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E1C5F828-1BB5-4FA6-9670-4CE38046F78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lvl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868362"/>
          </a:xfrm>
          <a:prstGeom prst="rect">
            <a:avLst/>
          </a:prstGeom>
        </p:spPr>
        <p:txBody>
          <a:bodyPr/>
          <a:lstStyle/>
          <a:p>
            <a:r>
              <a:rPr lang="en-US" dirty="0" smtClean="0">
                <a:solidFill>
                  <a:schemeClr val="tx2"/>
                </a:solidFill>
              </a:rPr>
              <a:t>Warehouse Advantages</a:t>
            </a:r>
            <a:endParaRPr lang="en-US" dirty="0">
              <a:solidFill>
                <a:schemeClr val="tx2"/>
              </a:solidFill>
            </a:endParaRPr>
          </a:p>
        </p:txBody>
      </p:sp>
      <p:graphicFrame>
        <p:nvGraphicFramePr>
          <p:cNvPr id="4" name="Content Placeholder 3"/>
          <p:cNvGraphicFramePr>
            <a:graphicFrameLocks/>
          </p:cNvGraphicFramePr>
          <p:nvPr>
            <p:extLst>
              <p:ext uri="{D42A27DB-BD31-4B8C-83A1-F6EECF244321}">
                <p14:modId xmlns:p14="http://schemas.microsoft.com/office/powerpoint/2010/main" val="1836985539"/>
              </p:ext>
            </p:extLst>
          </p:nvPr>
        </p:nvGraphicFramePr>
        <p:xfrm>
          <a:off x="808591" y="1350583"/>
          <a:ext cx="7507224" cy="4796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4578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868362"/>
          </a:xfrm>
          <a:prstGeom prst="rect">
            <a:avLst/>
          </a:prstGeom>
        </p:spPr>
        <p:txBody>
          <a:bodyPr/>
          <a:lstStyle/>
          <a:p>
            <a:r>
              <a:rPr lang="en-US" dirty="0" smtClean="0">
                <a:solidFill>
                  <a:schemeClr val="tx2"/>
                </a:solidFill>
              </a:rPr>
              <a:t>Architecture</a:t>
            </a:r>
            <a:endParaRPr lang="en-US" dirty="0">
              <a:solidFill>
                <a:schemeClr val="tx2"/>
              </a:solidFill>
            </a:endParaRPr>
          </a:p>
        </p:txBody>
      </p:sp>
      <p:sp>
        <p:nvSpPr>
          <p:cNvPr id="4" name="Rectangle 3"/>
          <p:cNvSpPr/>
          <p:nvPr/>
        </p:nvSpPr>
        <p:spPr>
          <a:xfrm>
            <a:off x="1928627" y="3315641"/>
            <a:ext cx="170121" cy="35834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ectangle 5"/>
          <p:cNvSpPr/>
          <p:nvPr/>
        </p:nvSpPr>
        <p:spPr>
          <a:xfrm>
            <a:off x="2811908" y="3280945"/>
            <a:ext cx="170121" cy="35834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Oval 6"/>
          <p:cNvSpPr/>
          <p:nvPr/>
        </p:nvSpPr>
        <p:spPr>
          <a:xfrm>
            <a:off x="3973649" y="2845563"/>
            <a:ext cx="1191103" cy="1228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441983" y="1489488"/>
            <a:ext cx="1164751" cy="1443194"/>
            <a:chOff x="693858" y="1549286"/>
            <a:chExt cx="1164751" cy="1443194"/>
          </a:xfrm>
        </p:grpSpPr>
        <p:graphicFrame>
          <p:nvGraphicFramePr>
            <p:cNvPr id="9" name="Object 41"/>
            <p:cNvGraphicFramePr>
              <a:graphicFrameLocks noChangeAspect="1"/>
            </p:cNvGraphicFramePr>
            <p:nvPr>
              <p:extLst/>
            </p:nvPr>
          </p:nvGraphicFramePr>
          <p:xfrm>
            <a:off x="1019315" y="2197065"/>
            <a:ext cx="513838" cy="795415"/>
          </p:xfrm>
          <a:graphic>
            <a:graphicData uri="http://schemas.openxmlformats.org/presentationml/2006/ole">
              <mc:AlternateContent xmlns:mc="http://schemas.openxmlformats.org/markup-compatibility/2006">
                <mc:Choice xmlns:v="urn:schemas-microsoft-com:vml" Requires="v">
                  <p:oleObj spid="_x0000_s1081" name="Visio" r:id="rId3" imgW="733377" imgH="958691" progId="">
                    <p:embed/>
                  </p:oleObj>
                </mc:Choice>
                <mc:Fallback>
                  <p:oleObj name="Visio" r:id="rId3" imgW="733377" imgH="95869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315" y="2197065"/>
                          <a:ext cx="513838" cy="79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67"/>
            <p:cNvSpPr txBox="1">
              <a:spLocks noChangeArrowheads="1"/>
            </p:cNvSpPr>
            <p:nvPr/>
          </p:nvSpPr>
          <p:spPr bwMode="auto">
            <a:xfrm>
              <a:off x="693858" y="1549286"/>
              <a:ext cx="1164751" cy="600152"/>
            </a:xfrm>
            <a:prstGeom prst="rect">
              <a:avLst/>
            </a:prstGeom>
            <a:noFill/>
            <a:ln w="9525">
              <a:noFill/>
              <a:miter lim="800000"/>
              <a:headEnd/>
              <a:tailEnd/>
            </a:ln>
          </p:spPr>
          <p:txBody>
            <a:bodyPr wrap="square" lIns="91429" tIns="45714" rIns="91429" bIns="45714">
              <a:spAutoFit/>
            </a:bodyPr>
            <a:lstStyle/>
            <a:p>
              <a:pPr algn="ctr"/>
              <a:r>
                <a:rPr lang="en-US" sz="1100" b="1" dirty="0" smtClean="0"/>
                <a:t>BBCRM Transactional Database</a:t>
              </a:r>
              <a:endParaRPr lang="en-US" sz="1100" b="1" dirty="0"/>
            </a:p>
          </p:txBody>
        </p:sp>
      </p:grpSp>
      <p:graphicFrame>
        <p:nvGraphicFramePr>
          <p:cNvPr id="11" name="Object 41"/>
          <p:cNvGraphicFramePr>
            <a:graphicFrameLocks noChangeAspect="1"/>
          </p:cNvGraphicFramePr>
          <p:nvPr>
            <p:extLst>
              <p:ext uri="{D42A27DB-BD31-4B8C-83A1-F6EECF244321}">
                <p14:modId xmlns:p14="http://schemas.microsoft.com/office/powerpoint/2010/main" val="1474856560"/>
              </p:ext>
            </p:extLst>
          </p:nvPr>
        </p:nvGraphicFramePr>
        <p:xfrm>
          <a:off x="4220512" y="2942171"/>
          <a:ext cx="747153" cy="1003532"/>
        </p:xfrm>
        <a:graphic>
          <a:graphicData uri="http://schemas.openxmlformats.org/presentationml/2006/ole">
            <mc:AlternateContent xmlns:mc="http://schemas.openxmlformats.org/markup-compatibility/2006">
              <mc:Choice xmlns:v="urn:schemas-microsoft-com:vml" Requires="v">
                <p:oleObj spid="_x0000_s1082" name="Visio" r:id="rId5" imgW="733377" imgH="958691" progId="">
                  <p:embed/>
                </p:oleObj>
              </mc:Choice>
              <mc:Fallback>
                <p:oleObj name="Visio" r:id="rId5" imgW="733377" imgH="95869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512" y="2942171"/>
                        <a:ext cx="747153" cy="1003532"/>
                      </a:xfrm>
                      <a:prstGeom prst="rect">
                        <a:avLst/>
                      </a:prstGeom>
                      <a:noFill/>
                      <a:ln>
                        <a:noFill/>
                      </a:ln>
                      <a:effectLst/>
                    </p:spPr>
                  </p:pic>
                </p:oleObj>
              </mc:Fallback>
            </mc:AlternateContent>
          </a:graphicData>
        </a:graphic>
      </p:graphicFrame>
      <p:sp>
        <p:nvSpPr>
          <p:cNvPr id="12" name="Text Box 67"/>
          <p:cNvSpPr txBox="1">
            <a:spLocks noChangeArrowheads="1"/>
          </p:cNvSpPr>
          <p:nvPr/>
        </p:nvSpPr>
        <p:spPr bwMode="auto">
          <a:xfrm>
            <a:off x="3904691" y="2321601"/>
            <a:ext cx="1396732" cy="430875"/>
          </a:xfrm>
          <a:prstGeom prst="rect">
            <a:avLst/>
          </a:prstGeom>
          <a:noFill/>
          <a:ln w="9525">
            <a:noFill/>
            <a:miter lim="800000"/>
            <a:headEnd/>
            <a:tailEnd/>
          </a:ln>
        </p:spPr>
        <p:txBody>
          <a:bodyPr wrap="square" lIns="91429" tIns="45714" rIns="91429" bIns="45714">
            <a:spAutoFit/>
          </a:bodyPr>
          <a:lstStyle/>
          <a:p>
            <a:pPr algn="ctr"/>
            <a:r>
              <a:rPr lang="en-US" sz="1100" b="1" dirty="0" smtClean="0"/>
              <a:t>Blackbaud Data Warehouse</a:t>
            </a:r>
            <a:endParaRPr lang="en-US" sz="1100" b="1" dirty="0"/>
          </a:p>
        </p:txBody>
      </p:sp>
      <p:graphicFrame>
        <p:nvGraphicFramePr>
          <p:cNvPr id="13" name="Object 36"/>
          <p:cNvGraphicFramePr>
            <a:graphicFrameLocks noChangeAspect="1"/>
          </p:cNvGraphicFramePr>
          <p:nvPr>
            <p:extLst>
              <p:ext uri="{D42A27DB-BD31-4B8C-83A1-F6EECF244321}">
                <p14:modId xmlns:p14="http://schemas.microsoft.com/office/powerpoint/2010/main" val="3207103971"/>
              </p:ext>
            </p:extLst>
          </p:nvPr>
        </p:nvGraphicFramePr>
        <p:xfrm>
          <a:off x="658854" y="3981701"/>
          <a:ext cx="513838" cy="795415"/>
        </p:xfrm>
        <a:graphic>
          <a:graphicData uri="http://schemas.openxmlformats.org/presentationml/2006/ole">
            <mc:AlternateContent xmlns:mc="http://schemas.openxmlformats.org/markup-compatibility/2006">
              <mc:Choice xmlns:v="urn:schemas-microsoft-com:vml" Requires="v">
                <p:oleObj spid="_x0000_s1083" name="Visio" r:id="rId6" imgW="733377" imgH="958691" progId="">
                  <p:embed/>
                </p:oleObj>
              </mc:Choice>
              <mc:Fallback>
                <p:oleObj name="Visio" r:id="rId6" imgW="733377" imgH="95869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54" y="3981701"/>
                        <a:ext cx="513838" cy="795415"/>
                      </a:xfrm>
                      <a:prstGeom prst="rect">
                        <a:avLst/>
                      </a:prstGeom>
                      <a:noFill/>
                      <a:ln>
                        <a:noFill/>
                      </a:ln>
                      <a:effectLst/>
                      <a:extLst/>
                    </p:spPr>
                  </p:pic>
                </p:oleObj>
              </mc:Fallback>
            </mc:AlternateContent>
          </a:graphicData>
        </a:graphic>
      </p:graphicFrame>
      <p:graphicFrame>
        <p:nvGraphicFramePr>
          <p:cNvPr id="14" name="Object 36"/>
          <p:cNvGraphicFramePr>
            <a:graphicFrameLocks noChangeAspect="1"/>
          </p:cNvGraphicFramePr>
          <p:nvPr>
            <p:extLst>
              <p:ext uri="{D42A27DB-BD31-4B8C-83A1-F6EECF244321}">
                <p14:modId xmlns:p14="http://schemas.microsoft.com/office/powerpoint/2010/main" val="1865732883"/>
              </p:ext>
            </p:extLst>
          </p:nvPr>
        </p:nvGraphicFramePr>
        <p:xfrm>
          <a:off x="1130295" y="4497084"/>
          <a:ext cx="513838" cy="795415"/>
        </p:xfrm>
        <a:graphic>
          <a:graphicData uri="http://schemas.openxmlformats.org/presentationml/2006/ole">
            <mc:AlternateContent xmlns:mc="http://schemas.openxmlformats.org/markup-compatibility/2006">
              <mc:Choice xmlns:v="urn:schemas-microsoft-com:vml" Requires="v">
                <p:oleObj spid="_x0000_s1084" name="Visio" r:id="rId7" imgW="733377" imgH="958691" progId="">
                  <p:embed/>
                </p:oleObj>
              </mc:Choice>
              <mc:Fallback>
                <p:oleObj name="Visio" r:id="rId7" imgW="733377" imgH="95869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295" y="4497084"/>
                        <a:ext cx="513838" cy="795415"/>
                      </a:xfrm>
                      <a:prstGeom prst="rect">
                        <a:avLst/>
                      </a:prstGeom>
                      <a:noFill/>
                      <a:ln>
                        <a:noFill/>
                      </a:ln>
                      <a:effectLst/>
                      <a:extLst/>
                    </p:spPr>
                  </p:pic>
                </p:oleObj>
              </mc:Fallback>
            </mc:AlternateContent>
          </a:graphicData>
        </a:graphic>
      </p:graphicFrame>
      <p:sp>
        <p:nvSpPr>
          <p:cNvPr id="15" name="Freeform 14"/>
          <p:cNvSpPr/>
          <p:nvPr/>
        </p:nvSpPr>
        <p:spPr>
          <a:xfrm>
            <a:off x="2000088" y="3014295"/>
            <a:ext cx="934293" cy="934293"/>
          </a:xfrm>
          <a:custGeom>
            <a:avLst/>
            <a:gdLst>
              <a:gd name="connsiteX0" fmla="*/ 663165 w 934293"/>
              <a:gd name="connsiteY0" fmla="*/ 148962 h 934293"/>
              <a:gd name="connsiteX1" fmla="*/ 735838 w 934293"/>
              <a:gd name="connsiteY1" fmla="*/ 87979 h 934293"/>
              <a:gd name="connsiteX2" fmla="*/ 793896 w 934293"/>
              <a:gd name="connsiteY2" fmla="*/ 136695 h 934293"/>
              <a:gd name="connsiteX3" fmla="*/ 746459 w 934293"/>
              <a:gd name="connsiteY3" fmla="*/ 218854 h 934293"/>
              <a:gd name="connsiteX4" fmla="*/ 821831 w 934293"/>
              <a:gd name="connsiteY4" fmla="*/ 349402 h 934293"/>
              <a:gd name="connsiteX5" fmla="*/ 916701 w 934293"/>
              <a:gd name="connsiteY5" fmla="*/ 349399 h 934293"/>
              <a:gd name="connsiteX6" fmla="*/ 929861 w 934293"/>
              <a:gd name="connsiteY6" fmla="*/ 424036 h 934293"/>
              <a:gd name="connsiteX7" fmla="*/ 840711 w 934293"/>
              <a:gd name="connsiteY7" fmla="*/ 456481 h 934293"/>
              <a:gd name="connsiteX8" fmla="*/ 814535 w 934293"/>
              <a:gd name="connsiteY8" fmla="*/ 604935 h 934293"/>
              <a:gd name="connsiteX9" fmla="*/ 887211 w 934293"/>
              <a:gd name="connsiteY9" fmla="*/ 665915 h 934293"/>
              <a:gd name="connsiteX10" fmla="*/ 849317 w 934293"/>
              <a:gd name="connsiteY10" fmla="*/ 731549 h 934293"/>
              <a:gd name="connsiteX11" fmla="*/ 760169 w 934293"/>
              <a:gd name="connsiteY11" fmla="*/ 699100 h 934293"/>
              <a:gd name="connsiteX12" fmla="*/ 644693 w 934293"/>
              <a:gd name="connsiteY12" fmla="*/ 795996 h 934293"/>
              <a:gd name="connsiteX13" fmla="*/ 661169 w 934293"/>
              <a:gd name="connsiteY13" fmla="*/ 889424 h 934293"/>
              <a:gd name="connsiteX14" fmla="*/ 589951 w 934293"/>
              <a:gd name="connsiteY14" fmla="*/ 915345 h 934293"/>
              <a:gd name="connsiteX15" fmla="*/ 542518 w 934293"/>
              <a:gd name="connsiteY15" fmla="*/ 833184 h 934293"/>
              <a:gd name="connsiteX16" fmla="*/ 391774 w 934293"/>
              <a:gd name="connsiteY16" fmla="*/ 833184 h 934293"/>
              <a:gd name="connsiteX17" fmla="*/ 344342 w 934293"/>
              <a:gd name="connsiteY17" fmla="*/ 915345 h 934293"/>
              <a:gd name="connsiteX18" fmla="*/ 273124 w 934293"/>
              <a:gd name="connsiteY18" fmla="*/ 889424 h 934293"/>
              <a:gd name="connsiteX19" fmla="*/ 289600 w 934293"/>
              <a:gd name="connsiteY19" fmla="*/ 795996 h 934293"/>
              <a:gd name="connsiteX20" fmla="*/ 174124 w 934293"/>
              <a:gd name="connsiteY20" fmla="*/ 699100 h 934293"/>
              <a:gd name="connsiteX21" fmla="*/ 84976 w 934293"/>
              <a:gd name="connsiteY21" fmla="*/ 731549 h 934293"/>
              <a:gd name="connsiteX22" fmla="*/ 47082 w 934293"/>
              <a:gd name="connsiteY22" fmla="*/ 665915 h 934293"/>
              <a:gd name="connsiteX23" fmla="*/ 119758 w 934293"/>
              <a:gd name="connsiteY23" fmla="*/ 604935 h 934293"/>
              <a:gd name="connsiteX24" fmla="*/ 93582 w 934293"/>
              <a:gd name="connsiteY24" fmla="*/ 456481 h 934293"/>
              <a:gd name="connsiteX25" fmla="*/ 4432 w 934293"/>
              <a:gd name="connsiteY25" fmla="*/ 424036 h 934293"/>
              <a:gd name="connsiteX26" fmla="*/ 17592 w 934293"/>
              <a:gd name="connsiteY26" fmla="*/ 349399 h 934293"/>
              <a:gd name="connsiteX27" fmla="*/ 112463 w 934293"/>
              <a:gd name="connsiteY27" fmla="*/ 349402 h 934293"/>
              <a:gd name="connsiteX28" fmla="*/ 187835 w 934293"/>
              <a:gd name="connsiteY28" fmla="*/ 218854 h 934293"/>
              <a:gd name="connsiteX29" fmla="*/ 140397 w 934293"/>
              <a:gd name="connsiteY29" fmla="*/ 136695 h 934293"/>
              <a:gd name="connsiteX30" fmla="*/ 198455 w 934293"/>
              <a:gd name="connsiteY30" fmla="*/ 87979 h 934293"/>
              <a:gd name="connsiteX31" fmla="*/ 271128 w 934293"/>
              <a:gd name="connsiteY31" fmla="*/ 148962 h 934293"/>
              <a:gd name="connsiteX32" fmla="*/ 412781 w 934293"/>
              <a:gd name="connsiteY32" fmla="*/ 97405 h 934293"/>
              <a:gd name="connsiteX33" fmla="*/ 429252 w 934293"/>
              <a:gd name="connsiteY33" fmla="*/ 3976 h 934293"/>
              <a:gd name="connsiteX34" fmla="*/ 505041 w 934293"/>
              <a:gd name="connsiteY34" fmla="*/ 3976 h 934293"/>
              <a:gd name="connsiteX35" fmla="*/ 521512 w 934293"/>
              <a:gd name="connsiteY35" fmla="*/ 97405 h 934293"/>
              <a:gd name="connsiteX36" fmla="*/ 663165 w 934293"/>
              <a:gd name="connsiteY36" fmla="*/ 148962 h 9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34293" h="934293">
                <a:moveTo>
                  <a:pt x="663165" y="148962"/>
                </a:moveTo>
                <a:lnTo>
                  <a:pt x="735838" y="87979"/>
                </a:lnTo>
                <a:lnTo>
                  <a:pt x="793896" y="136695"/>
                </a:lnTo>
                <a:lnTo>
                  <a:pt x="746459" y="218854"/>
                </a:lnTo>
                <a:cubicBezTo>
                  <a:pt x="780190" y="256799"/>
                  <a:pt x="805835" y="301218"/>
                  <a:pt x="821831" y="349402"/>
                </a:cubicBezTo>
                <a:lnTo>
                  <a:pt x="916701" y="349399"/>
                </a:lnTo>
                <a:lnTo>
                  <a:pt x="929861" y="424036"/>
                </a:lnTo>
                <a:lnTo>
                  <a:pt x="840711" y="456481"/>
                </a:lnTo>
                <a:cubicBezTo>
                  <a:pt x="842160" y="507230"/>
                  <a:pt x="833253" y="557742"/>
                  <a:pt x="814535" y="604935"/>
                </a:cubicBezTo>
                <a:lnTo>
                  <a:pt x="887211" y="665915"/>
                </a:lnTo>
                <a:lnTo>
                  <a:pt x="849317" y="731549"/>
                </a:lnTo>
                <a:lnTo>
                  <a:pt x="760169" y="699100"/>
                </a:lnTo>
                <a:cubicBezTo>
                  <a:pt x="728658" y="738907"/>
                  <a:pt x="689367" y="771876"/>
                  <a:pt x="644693" y="795996"/>
                </a:cubicBezTo>
                <a:lnTo>
                  <a:pt x="661169" y="889424"/>
                </a:lnTo>
                <a:lnTo>
                  <a:pt x="589951" y="915345"/>
                </a:lnTo>
                <a:lnTo>
                  <a:pt x="542518" y="833184"/>
                </a:lnTo>
                <a:cubicBezTo>
                  <a:pt x="492792" y="843423"/>
                  <a:pt x="441501" y="843423"/>
                  <a:pt x="391774" y="833184"/>
                </a:cubicBezTo>
                <a:lnTo>
                  <a:pt x="344342" y="915345"/>
                </a:lnTo>
                <a:lnTo>
                  <a:pt x="273124" y="889424"/>
                </a:lnTo>
                <a:lnTo>
                  <a:pt x="289600" y="795996"/>
                </a:lnTo>
                <a:cubicBezTo>
                  <a:pt x="244926" y="771876"/>
                  <a:pt x="205635" y="738907"/>
                  <a:pt x="174124" y="699100"/>
                </a:cubicBezTo>
                <a:lnTo>
                  <a:pt x="84976" y="731549"/>
                </a:lnTo>
                <a:lnTo>
                  <a:pt x="47082" y="665915"/>
                </a:lnTo>
                <a:lnTo>
                  <a:pt x="119758" y="604935"/>
                </a:lnTo>
                <a:cubicBezTo>
                  <a:pt x="101039" y="557742"/>
                  <a:pt x="92133" y="507230"/>
                  <a:pt x="93582" y="456481"/>
                </a:cubicBezTo>
                <a:lnTo>
                  <a:pt x="4432" y="424036"/>
                </a:lnTo>
                <a:lnTo>
                  <a:pt x="17592" y="349399"/>
                </a:lnTo>
                <a:lnTo>
                  <a:pt x="112463" y="349402"/>
                </a:lnTo>
                <a:cubicBezTo>
                  <a:pt x="128459" y="301218"/>
                  <a:pt x="154104" y="256799"/>
                  <a:pt x="187835" y="218854"/>
                </a:cubicBezTo>
                <a:lnTo>
                  <a:pt x="140397" y="136695"/>
                </a:lnTo>
                <a:lnTo>
                  <a:pt x="198455" y="87979"/>
                </a:lnTo>
                <a:lnTo>
                  <a:pt x="271128" y="148962"/>
                </a:lnTo>
                <a:cubicBezTo>
                  <a:pt x="314353" y="122333"/>
                  <a:pt x="362551" y="104790"/>
                  <a:pt x="412781" y="97405"/>
                </a:cubicBezTo>
                <a:lnTo>
                  <a:pt x="429252" y="3976"/>
                </a:lnTo>
                <a:lnTo>
                  <a:pt x="505041" y="3976"/>
                </a:lnTo>
                <a:lnTo>
                  <a:pt x="521512" y="97405"/>
                </a:lnTo>
                <a:cubicBezTo>
                  <a:pt x="571741" y="104791"/>
                  <a:pt x="619939" y="122333"/>
                  <a:pt x="663165" y="148962"/>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214504" tIns="245524" rIns="214504" bIns="261863" numCol="1" spcCol="1270" anchor="ctr" anchorCtr="0">
            <a:noAutofit/>
          </a:bodyPr>
          <a:lstStyle/>
          <a:p>
            <a:pPr lvl="0" algn="ctr" defTabSz="933450">
              <a:lnSpc>
                <a:spcPct val="90000"/>
              </a:lnSpc>
              <a:spcBef>
                <a:spcPct val="0"/>
              </a:spcBef>
              <a:spcAft>
                <a:spcPct val="35000"/>
              </a:spcAft>
            </a:pPr>
            <a:r>
              <a:rPr lang="en-US" sz="2100" kern="1200" dirty="0" smtClean="0"/>
              <a:t>ETL</a:t>
            </a:r>
            <a:endParaRPr lang="en-US" sz="2100" kern="1200" dirty="0"/>
          </a:p>
        </p:txBody>
      </p:sp>
      <p:sp>
        <p:nvSpPr>
          <p:cNvPr id="16" name="Chevron 15"/>
          <p:cNvSpPr/>
          <p:nvPr/>
        </p:nvSpPr>
        <p:spPr>
          <a:xfrm>
            <a:off x="3116728" y="3450124"/>
            <a:ext cx="74876" cy="8399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 Box 67"/>
          <p:cNvSpPr txBox="1">
            <a:spLocks noChangeArrowheads="1"/>
          </p:cNvSpPr>
          <p:nvPr/>
        </p:nvSpPr>
        <p:spPr bwMode="auto">
          <a:xfrm>
            <a:off x="2890609" y="3219304"/>
            <a:ext cx="1164751" cy="230820"/>
          </a:xfrm>
          <a:prstGeom prst="rect">
            <a:avLst/>
          </a:prstGeom>
          <a:noFill/>
          <a:ln w="9525">
            <a:noFill/>
            <a:miter lim="800000"/>
            <a:headEnd/>
            <a:tailEnd/>
          </a:ln>
        </p:spPr>
        <p:txBody>
          <a:bodyPr wrap="square" lIns="91429" tIns="45714" rIns="91429" bIns="45714">
            <a:spAutoFit/>
          </a:bodyPr>
          <a:lstStyle/>
          <a:p>
            <a:pPr algn="ctr"/>
            <a:r>
              <a:rPr lang="en-US" sz="900" b="1" i="1" dirty="0" smtClean="0">
                <a:solidFill>
                  <a:schemeClr val="accent1">
                    <a:lumMod val="75000"/>
                  </a:schemeClr>
                </a:solidFill>
                <a:latin typeface="Cambria" panose="02040503050406030204" pitchFamily="18" charset="0"/>
              </a:rPr>
              <a:t>Conformed Data</a:t>
            </a:r>
            <a:endParaRPr lang="en-US" sz="900" b="1" i="1" dirty="0">
              <a:solidFill>
                <a:schemeClr val="accent1">
                  <a:lumMod val="75000"/>
                </a:schemeClr>
              </a:solidFill>
              <a:latin typeface="Cambria" panose="02040503050406030204" pitchFamily="18" charset="0"/>
            </a:endParaRPr>
          </a:p>
        </p:txBody>
      </p:sp>
      <p:sp>
        <p:nvSpPr>
          <p:cNvPr id="18" name="Chevron 17"/>
          <p:cNvSpPr/>
          <p:nvPr/>
        </p:nvSpPr>
        <p:spPr>
          <a:xfrm>
            <a:off x="3268368" y="3450124"/>
            <a:ext cx="74876" cy="8399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Chevron 18"/>
          <p:cNvSpPr/>
          <p:nvPr/>
        </p:nvSpPr>
        <p:spPr>
          <a:xfrm>
            <a:off x="3428097" y="3450124"/>
            <a:ext cx="74876" cy="8399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Chevron 19"/>
          <p:cNvSpPr/>
          <p:nvPr/>
        </p:nvSpPr>
        <p:spPr>
          <a:xfrm>
            <a:off x="3584916" y="3455017"/>
            <a:ext cx="74876" cy="8399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Chevron 20"/>
          <p:cNvSpPr/>
          <p:nvPr/>
        </p:nvSpPr>
        <p:spPr>
          <a:xfrm>
            <a:off x="3744645" y="3455017"/>
            <a:ext cx="74876" cy="8399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2" name="Group 21"/>
          <p:cNvGrpSpPr/>
          <p:nvPr/>
        </p:nvGrpSpPr>
        <p:grpSpPr>
          <a:xfrm>
            <a:off x="591634" y="2945112"/>
            <a:ext cx="1754663" cy="1375020"/>
            <a:chOff x="820638" y="3016778"/>
            <a:chExt cx="1754663" cy="1375020"/>
          </a:xfrm>
        </p:grpSpPr>
        <p:sp>
          <p:nvSpPr>
            <p:cNvPr id="23" name="Text Box 67"/>
            <p:cNvSpPr txBox="1">
              <a:spLocks noChangeArrowheads="1"/>
            </p:cNvSpPr>
            <p:nvPr/>
          </p:nvSpPr>
          <p:spPr bwMode="auto">
            <a:xfrm rot="19148965">
              <a:off x="1497979" y="4141781"/>
              <a:ext cx="1077322" cy="230820"/>
            </a:xfrm>
            <a:prstGeom prst="rect">
              <a:avLst/>
            </a:prstGeom>
            <a:noFill/>
            <a:ln w="9525">
              <a:noFill/>
              <a:miter lim="800000"/>
              <a:headEnd/>
              <a:tailEnd/>
            </a:ln>
          </p:spPr>
          <p:txBody>
            <a:bodyPr wrap="square" lIns="91429" tIns="45714" rIns="91429" bIns="45714">
              <a:spAutoFit/>
            </a:bodyPr>
            <a:lstStyle/>
            <a:p>
              <a:pPr algn="ctr"/>
              <a:r>
                <a:rPr lang="en-US" sz="900" b="1" i="1" dirty="0" smtClean="0">
                  <a:solidFill>
                    <a:schemeClr val="accent1">
                      <a:lumMod val="75000"/>
                    </a:schemeClr>
                  </a:solidFill>
                  <a:latin typeface="Cambria" panose="02040503050406030204" pitchFamily="18" charset="0"/>
                </a:rPr>
                <a:t>Source Data</a:t>
              </a:r>
              <a:endParaRPr lang="en-US" sz="900" b="1" i="1" dirty="0">
                <a:solidFill>
                  <a:schemeClr val="accent1">
                    <a:lumMod val="75000"/>
                  </a:schemeClr>
                </a:solidFill>
                <a:latin typeface="Cambria" panose="02040503050406030204" pitchFamily="18" charset="0"/>
              </a:endParaRPr>
            </a:p>
          </p:txBody>
        </p:sp>
        <p:sp>
          <p:nvSpPr>
            <p:cNvPr id="24" name="Text Box 67"/>
            <p:cNvSpPr txBox="1">
              <a:spLocks noChangeArrowheads="1"/>
            </p:cNvSpPr>
            <p:nvPr/>
          </p:nvSpPr>
          <p:spPr bwMode="auto">
            <a:xfrm rot="19922663">
              <a:off x="1096003" y="3815292"/>
              <a:ext cx="1077322" cy="230820"/>
            </a:xfrm>
            <a:prstGeom prst="rect">
              <a:avLst/>
            </a:prstGeom>
            <a:noFill/>
            <a:ln w="9525">
              <a:noFill/>
              <a:miter lim="800000"/>
              <a:headEnd/>
              <a:tailEnd/>
            </a:ln>
          </p:spPr>
          <p:txBody>
            <a:bodyPr wrap="square" lIns="91429" tIns="45714" rIns="91429" bIns="45714">
              <a:spAutoFit/>
            </a:bodyPr>
            <a:lstStyle/>
            <a:p>
              <a:pPr algn="ctr"/>
              <a:r>
                <a:rPr lang="en-US" sz="900" b="1" i="1" dirty="0" smtClean="0">
                  <a:solidFill>
                    <a:schemeClr val="accent1">
                      <a:lumMod val="75000"/>
                    </a:schemeClr>
                  </a:solidFill>
                  <a:latin typeface="Cambria" panose="02040503050406030204" pitchFamily="18" charset="0"/>
                </a:rPr>
                <a:t>Source Data</a:t>
              </a:r>
              <a:endParaRPr lang="en-US" sz="900" b="1" i="1" dirty="0">
                <a:solidFill>
                  <a:schemeClr val="accent1">
                    <a:lumMod val="75000"/>
                  </a:schemeClr>
                </a:solidFill>
                <a:latin typeface="Cambria" panose="02040503050406030204" pitchFamily="18" charset="0"/>
              </a:endParaRPr>
            </a:p>
          </p:txBody>
        </p:sp>
        <p:sp>
          <p:nvSpPr>
            <p:cNvPr id="25" name="Text Box 67"/>
            <p:cNvSpPr txBox="1">
              <a:spLocks noChangeArrowheads="1"/>
            </p:cNvSpPr>
            <p:nvPr/>
          </p:nvSpPr>
          <p:spPr bwMode="auto">
            <a:xfrm rot="20980992">
              <a:off x="820638" y="3433765"/>
              <a:ext cx="1077322" cy="230820"/>
            </a:xfrm>
            <a:prstGeom prst="rect">
              <a:avLst/>
            </a:prstGeom>
            <a:noFill/>
            <a:ln w="9525">
              <a:noFill/>
              <a:miter lim="800000"/>
              <a:headEnd/>
              <a:tailEnd/>
            </a:ln>
          </p:spPr>
          <p:txBody>
            <a:bodyPr wrap="square" lIns="91429" tIns="45714" rIns="91429" bIns="45714">
              <a:spAutoFit/>
            </a:bodyPr>
            <a:lstStyle/>
            <a:p>
              <a:pPr algn="ctr"/>
              <a:r>
                <a:rPr lang="en-US" sz="900" b="1" i="1" dirty="0" smtClean="0">
                  <a:solidFill>
                    <a:schemeClr val="accent1">
                      <a:lumMod val="75000"/>
                    </a:schemeClr>
                  </a:solidFill>
                  <a:latin typeface="Cambria" panose="02040503050406030204" pitchFamily="18" charset="0"/>
                </a:rPr>
                <a:t>Source Data</a:t>
              </a:r>
              <a:endParaRPr lang="en-US" sz="900" b="1" i="1" dirty="0">
                <a:solidFill>
                  <a:schemeClr val="accent1">
                    <a:lumMod val="75000"/>
                  </a:schemeClr>
                </a:solidFill>
                <a:latin typeface="Cambria" panose="02040503050406030204" pitchFamily="18" charset="0"/>
              </a:endParaRPr>
            </a:p>
          </p:txBody>
        </p:sp>
        <p:sp>
          <p:nvSpPr>
            <p:cNvPr id="26" name="Text Box 67"/>
            <p:cNvSpPr txBox="1">
              <a:spLocks noChangeArrowheads="1"/>
            </p:cNvSpPr>
            <p:nvPr/>
          </p:nvSpPr>
          <p:spPr bwMode="auto">
            <a:xfrm rot="1713633">
              <a:off x="1304324" y="3016778"/>
              <a:ext cx="1077322" cy="230820"/>
            </a:xfrm>
            <a:prstGeom prst="rect">
              <a:avLst/>
            </a:prstGeom>
            <a:noFill/>
            <a:ln w="9525">
              <a:noFill/>
              <a:miter lim="800000"/>
              <a:headEnd/>
              <a:tailEnd/>
            </a:ln>
          </p:spPr>
          <p:txBody>
            <a:bodyPr wrap="square" lIns="91429" tIns="45714" rIns="91429" bIns="45714">
              <a:spAutoFit/>
            </a:bodyPr>
            <a:lstStyle/>
            <a:p>
              <a:pPr algn="ctr"/>
              <a:r>
                <a:rPr lang="en-US" sz="900" b="1" i="1" dirty="0" smtClean="0">
                  <a:solidFill>
                    <a:schemeClr val="accent1">
                      <a:lumMod val="75000"/>
                    </a:schemeClr>
                  </a:solidFill>
                  <a:latin typeface="Cambria" panose="02040503050406030204" pitchFamily="18" charset="0"/>
                </a:rPr>
                <a:t>BBCRM Data</a:t>
              </a:r>
              <a:endParaRPr lang="en-US" sz="900" b="1" i="1" dirty="0">
                <a:solidFill>
                  <a:schemeClr val="accent1">
                    <a:lumMod val="75000"/>
                  </a:schemeClr>
                </a:solidFill>
                <a:latin typeface="Cambria" panose="02040503050406030204" pitchFamily="18" charset="0"/>
              </a:endParaRPr>
            </a:p>
          </p:txBody>
        </p:sp>
        <p:grpSp>
          <p:nvGrpSpPr>
            <p:cNvPr id="27" name="Group 26"/>
            <p:cNvGrpSpPr/>
            <p:nvPr/>
          </p:nvGrpSpPr>
          <p:grpSpPr>
            <a:xfrm rot="19071519">
              <a:off x="1794074" y="4302909"/>
              <a:ext cx="702793" cy="88889"/>
              <a:chOff x="2257506" y="4472359"/>
              <a:chExt cx="702793" cy="88889"/>
            </a:xfrm>
          </p:grpSpPr>
          <p:sp>
            <p:nvSpPr>
              <p:cNvPr id="46" name="Chevron 45"/>
              <p:cNvSpPr/>
              <p:nvPr/>
            </p:nvSpPr>
            <p:spPr>
              <a:xfrm>
                <a:off x="225750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Chevron 46"/>
              <p:cNvSpPr/>
              <p:nvPr/>
            </p:nvSpPr>
            <p:spPr>
              <a:xfrm>
                <a:off x="240914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Chevron 47"/>
              <p:cNvSpPr/>
              <p:nvPr/>
            </p:nvSpPr>
            <p:spPr>
              <a:xfrm>
                <a:off x="2568875"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Chevron 48"/>
              <p:cNvSpPr/>
              <p:nvPr/>
            </p:nvSpPr>
            <p:spPr>
              <a:xfrm>
                <a:off x="2725694"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Chevron 49"/>
              <p:cNvSpPr/>
              <p:nvPr/>
            </p:nvSpPr>
            <p:spPr>
              <a:xfrm>
                <a:off x="2885423"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8" name="Group 27"/>
            <p:cNvGrpSpPr/>
            <p:nvPr/>
          </p:nvGrpSpPr>
          <p:grpSpPr>
            <a:xfrm rot="19858892">
              <a:off x="1379675" y="3998331"/>
              <a:ext cx="702793" cy="88889"/>
              <a:chOff x="2257506" y="4472359"/>
              <a:chExt cx="702793" cy="88889"/>
            </a:xfrm>
          </p:grpSpPr>
          <p:sp>
            <p:nvSpPr>
              <p:cNvPr id="41" name="Chevron 40"/>
              <p:cNvSpPr/>
              <p:nvPr/>
            </p:nvSpPr>
            <p:spPr>
              <a:xfrm>
                <a:off x="225750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Chevron 41"/>
              <p:cNvSpPr/>
              <p:nvPr/>
            </p:nvSpPr>
            <p:spPr>
              <a:xfrm>
                <a:off x="240914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Chevron 42"/>
              <p:cNvSpPr/>
              <p:nvPr/>
            </p:nvSpPr>
            <p:spPr>
              <a:xfrm>
                <a:off x="2568875"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Chevron 43"/>
              <p:cNvSpPr/>
              <p:nvPr/>
            </p:nvSpPr>
            <p:spPr>
              <a:xfrm>
                <a:off x="2725694"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Chevron 44"/>
              <p:cNvSpPr/>
              <p:nvPr/>
            </p:nvSpPr>
            <p:spPr>
              <a:xfrm>
                <a:off x="2885423"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9" name="Group 28"/>
            <p:cNvGrpSpPr/>
            <p:nvPr/>
          </p:nvGrpSpPr>
          <p:grpSpPr>
            <a:xfrm rot="20848026">
              <a:off x="1094511" y="3628879"/>
              <a:ext cx="702793" cy="88889"/>
              <a:chOff x="2257506" y="4472359"/>
              <a:chExt cx="702793" cy="88889"/>
            </a:xfrm>
          </p:grpSpPr>
          <p:sp>
            <p:nvSpPr>
              <p:cNvPr id="36" name="Chevron 35"/>
              <p:cNvSpPr/>
              <p:nvPr/>
            </p:nvSpPr>
            <p:spPr>
              <a:xfrm>
                <a:off x="225750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Chevron 36"/>
              <p:cNvSpPr/>
              <p:nvPr/>
            </p:nvSpPr>
            <p:spPr>
              <a:xfrm>
                <a:off x="240914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Chevron 37"/>
              <p:cNvSpPr/>
              <p:nvPr/>
            </p:nvSpPr>
            <p:spPr>
              <a:xfrm>
                <a:off x="2568875"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Chevron 38"/>
              <p:cNvSpPr/>
              <p:nvPr/>
            </p:nvSpPr>
            <p:spPr>
              <a:xfrm>
                <a:off x="2725694"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Chevron 39"/>
              <p:cNvSpPr/>
              <p:nvPr/>
            </p:nvSpPr>
            <p:spPr>
              <a:xfrm>
                <a:off x="2885423"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0" name="Group 29"/>
            <p:cNvGrpSpPr/>
            <p:nvPr/>
          </p:nvGrpSpPr>
          <p:grpSpPr>
            <a:xfrm rot="1770033">
              <a:off x="1422823" y="3206831"/>
              <a:ext cx="702793" cy="88889"/>
              <a:chOff x="2257506" y="4472359"/>
              <a:chExt cx="702793" cy="88889"/>
            </a:xfrm>
          </p:grpSpPr>
          <p:sp>
            <p:nvSpPr>
              <p:cNvPr id="31" name="Chevron 30"/>
              <p:cNvSpPr/>
              <p:nvPr/>
            </p:nvSpPr>
            <p:spPr>
              <a:xfrm>
                <a:off x="225750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Chevron 31"/>
              <p:cNvSpPr/>
              <p:nvPr/>
            </p:nvSpPr>
            <p:spPr>
              <a:xfrm>
                <a:off x="240914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Chevron 32"/>
              <p:cNvSpPr/>
              <p:nvPr/>
            </p:nvSpPr>
            <p:spPr>
              <a:xfrm>
                <a:off x="2568875"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Chevron 33"/>
              <p:cNvSpPr/>
              <p:nvPr/>
            </p:nvSpPr>
            <p:spPr>
              <a:xfrm>
                <a:off x="2725694"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Chevron 34"/>
              <p:cNvSpPr/>
              <p:nvPr/>
            </p:nvSpPr>
            <p:spPr>
              <a:xfrm>
                <a:off x="2885423"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51" name="Group 50"/>
          <p:cNvGrpSpPr/>
          <p:nvPr/>
        </p:nvGrpSpPr>
        <p:grpSpPr>
          <a:xfrm>
            <a:off x="5102632" y="2838560"/>
            <a:ext cx="930460" cy="1416524"/>
            <a:chOff x="5331636" y="2910226"/>
            <a:chExt cx="930460" cy="1416524"/>
          </a:xfrm>
        </p:grpSpPr>
        <p:grpSp>
          <p:nvGrpSpPr>
            <p:cNvPr id="52" name="Group 51"/>
            <p:cNvGrpSpPr/>
            <p:nvPr/>
          </p:nvGrpSpPr>
          <p:grpSpPr>
            <a:xfrm rot="1904456">
              <a:off x="5331636" y="4237861"/>
              <a:ext cx="702793" cy="88889"/>
              <a:chOff x="2257506" y="4472359"/>
              <a:chExt cx="702793" cy="88889"/>
            </a:xfrm>
          </p:grpSpPr>
          <p:sp>
            <p:nvSpPr>
              <p:cNvPr id="65" name="Chevron 64"/>
              <p:cNvSpPr/>
              <p:nvPr/>
            </p:nvSpPr>
            <p:spPr>
              <a:xfrm>
                <a:off x="225750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Chevron 65"/>
              <p:cNvSpPr/>
              <p:nvPr/>
            </p:nvSpPr>
            <p:spPr>
              <a:xfrm>
                <a:off x="240914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Chevron 66"/>
              <p:cNvSpPr/>
              <p:nvPr/>
            </p:nvSpPr>
            <p:spPr>
              <a:xfrm>
                <a:off x="2568875"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Chevron 67"/>
              <p:cNvSpPr/>
              <p:nvPr/>
            </p:nvSpPr>
            <p:spPr>
              <a:xfrm>
                <a:off x="2725694"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Chevron 68"/>
              <p:cNvSpPr/>
              <p:nvPr/>
            </p:nvSpPr>
            <p:spPr>
              <a:xfrm>
                <a:off x="2885423"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3" name="Group 52"/>
            <p:cNvGrpSpPr/>
            <p:nvPr/>
          </p:nvGrpSpPr>
          <p:grpSpPr>
            <a:xfrm>
              <a:off x="5559303" y="3561341"/>
              <a:ext cx="702793" cy="88889"/>
              <a:chOff x="2257506" y="4472359"/>
              <a:chExt cx="702793" cy="88889"/>
            </a:xfrm>
          </p:grpSpPr>
          <p:sp>
            <p:nvSpPr>
              <p:cNvPr id="60" name="Chevron 59"/>
              <p:cNvSpPr/>
              <p:nvPr/>
            </p:nvSpPr>
            <p:spPr>
              <a:xfrm>
                <a:off x="225750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Chevron 60"/>
              <p:cNvSpPr/>
              <p:nvPr/>
            </p:nvSpPr>
            <p:spPr>
              <a:xfrm>
                <a:off x="240914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Chevron 61"/>
              <p:cNvSpPr/>
              <p:nvPr/>
            </p:nvSpPr>
            <p:spPr>
              <a:xfrm>
                <a:off x="2568875"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Chevron 62"/>
              <p:cNvSpPr/>
              <p:nvPr/>
            </p:nvSpPr>
            <p:spPr>
              <a:xfrm>
                <a:off x="2725694"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Chevron 63"/>
              <p:cNvSpPr/>
              <p:nvPr/>
            </p:nvSpPr>
            <p:spPr>
              <a:xfrm>
                <a:off x="2885423"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54" name="Group 53"/>
            <p:cNvGrpSpPr/>
            <p:nvPr/>
          </p:nvGrpSpPr>
          <p:grpSpPr>
            <a:xfrm rot="19689115">
              <a:off x="5516758" y="2910226"/>
              <a:ext cx="702793" cy="88889"/>
              <a:chOff x="2257506" y="4472359"/>
              <a:chExt cx="702793" cy="88889"/>
            </a:xfrm>
          </p:grpSpPr>
          <p:sp>
            <p:nvSpPr>
              <p:cNvPr id="55" name="Chevron 54"/>
              <p:cNvSpPr/>
              <p:nvPr/>
            </p:nvSpPr>
            <p:spPr>
              <a:xfrm>
                <a:off x="225750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Chevron 55"/>
              <p:cNvSpPr/>
              <p:nvPr/>
            </p:nvSpPr>
            <p:spPr>
              <a:xfrm>
                <a:off x="2409146"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Chevron 56"/>
              <p:cNvSpPr/>
              <p:nvPr/>
            </p:nvSpPr>
            <p:spPr>
              <a:xfrm>
                <a:off x="2568875" y="4472359"/>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Chevron 57"/>
              <p:cNvSpPr/>
              <p:nvPr/>
            </p:nvSpPr>
            <p:spPr>
              <a:xfrm>
                <a:off x="2725694"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Chevron 58"/>
              <p:cNvSpPr/>
              <p:nvPr/>
            </p:nvSpPr>
            <p:spPr>
              <a:xfrm>
                <a:off x="2885423" y="4477252"/>
                <a:ext cx="74876" cy="83996"/>
              </a:xfrm>
              <a:prstGeom prst="chevron">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70" name="Text Box 67"/>
          <p:cNvSpPr txBox="1">
            <a:spLocks noChangeArrowheads="1"/>
          </p:cNvSpPr>
          <p:nvPr/>
        </p:nvSpPr>
        <p:spPr bwMode="auto">
          <a:xfrm>
            <a:off x="1768829" y="2339615"/>
            <a:ext cx="1396732" cy="430875"/>
          </a:xfrm>
          <a:prstGeom prst="rect">
            <a:avLst/>
          </a:prstGeom>
          <a:noFill/>
          <a:ln w="9525">
            <a:noFill/>
            <a:miter lim="800000"/>
            <a:headEnd/>
            <a:tailEnd/>
          </a:ln>
        </p:spPr>
        <p:txBody>
          <a:bodyPr wrap="square" lIns="91429" tIns="45714" rIns="91429" bIns="45714">
            <a:spAutoFit/>
          </a:bodyPr>
          <a:lstStyle/>
          <a:p>
            <a:pPr algn="ctr"/>
            <a:r>
              <a:rPr lang="en-US" sz="1100" b="1" dirty="0" smtClean="0"/>
              <a:t>Extensible ETL Packages</a:t>
            </a:r>
            <a:endParaRPr lang="en-US" sz="1100" b="1" dirty="0"/>
          </a:p>
        </p:txBody>
      </p:sp>
      <p:grpSp>
        <p:nvGrpSpPr>
          <p:cNvPr id="71" name="Group 56"/>
          <p:cNvGrpSpPr>
            <a:grpSpLocks/>
          </p:cNvGrpSpPr>
          <p:nvPr/>
        </p:nvGrpSpPr>
        <p:grpSpPr bwMode="auto">
          <a:xfrm>
            <a:off x="6435608" y="2879992"/>
            <a:ext cx="967134" cy="906502"/>
            <a:chOff x="5614885" y="3351415"/>
            <a:chExt cx="1449465" cy="1339593"/>
          </a:xfrm>
        </p:grpSpPr>
        <p:sp>
          <p:nvSpPr>
            <p:cNvPr id="72" name="Text Box 12"/>
            <p:cNvSpPr txBox="1">
              <a:spLocks noChangeArrowheads="1"/>
            </p:cNvSpPr>
            <p:nvPr/>
          </p:nvSpPr>
          <p:spPr bwMode="auto">
            <a:xfrm>
              <a:off x="5672533" y="4341933"/>
              <a:ext cx="1327396" cy="34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5000"/>
                </a:lnSpc>
              </a:pPr>
              <a:r>
                <a:rPr lang="en-US" sz="1100" b="1" dirty="0" smtClean="0">
                  <a:latin typeface="Arial Narrow" panose="020B0606020202030204" pitchFamily="34" charset="0"/>
                </a:rPr>
                <a:t>Reports</a:t>
              </a:r>
              <a:endParaRPr lang="en-US" sz="1100" b="1" dirty="0">
                <a:latin typeface="Arial Narrow" panose="020B0606020202030204" pitchFamily="34" charset="0"/>
              </a:endParaRPr>
            </a:p>
          </p:txBody>
        </p:sp>
        <p:pic>
          <p:nvPicPr>
            <p:cNvPr id="73" name="Picture 3"/>
            <p:cNvPicPr>
              <a:picLocks noChangeAspect="1" noChangeArrowheads="1"/>
            </p:cNvPicPr>
            <p:nvPr/>
          </p:nvPicPr>
          <p:blipFill>
            <a:blip r:embed="rId8"/>
            <a:srcRect/>
            <a:stretch>
              <a:fillRect/>
            </a:stretch>
          </p:blipFill>
          <p:spPr bwMode="auto">
            <a:xfrm>
              <a:off x="5614885" y="3351415"/>
              <a:ext cx="1449465" cy="1031601"/>
            </a:xfrm>
            <a:prstGeom prst="rect">
              <a:avLst/>
            </a:prstGeom>
            <a:noFill/>
            <a:ln w="9525">
              <a:noFill/>
              <a:miter lim="800000"/>
              <a:headEnd/>
              <a:tailEnd/>
            </a:ln>
            <a:effectLst>
              <a:outerShdw blurRad="76200" dir="18900000" sy="23000" kx="-1200000" algn="bl" rotWithShape="0">
                <a:prstClr val="black">
                  <a:alpha val="20000"/>
                </a:prstClr>
              </a:outerShdw>
            </a:effectLst>
          </p:spPr>
        </p:pic>
      </p:grpSp>
      <p:grpSp>
        <p:nvGrpSpPr>
          <p:cNvPr id="74" name="Group 73"/>
          <p:cNvGrpSpPr/>
          <p:nvPr/>
        </p:nvGrpSpPr>
        <p:grpSpPr>
          <a:xfrm>
            <a:off x="7692689" y="1933335"/>
            <a:ext cx="1005482" cy="1063896"/>
            <a:chOff x="7756687" y="2166106"/>
            <a:chExt cx="1005482" cy="1063896"/>
          </a:xfrm>
        </p:grpSpPr>
        <p:sp>
          <p:nvSpPr>
            <p:cNvPr id="75" name="Text Box 19"/>
            <p:cNvSpPr txBox="1">
              <a:spLocks noChangeArrowheads="1"/>
            </p:cNvSpPr>
            <p:nvPr/>
          </p:nvSpPr>
          <p:spPr bwMode="auto">
            <a:xfrm>
              <a:off x="7756687" y="2993783"/>
              <a:ext cx="1005482" cy="23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5000"/>
                </a:lnSpc>
              </a:pPr>
              <a:r>
                <a:rPr lang="en-US" sz="1100" b="1" dirty="0" smtClean="0">
                  <a:latin typeface="Arial Narrow" panose="020B0606020202030204" pitchFamily="34" charset="0"/>
                </a:rPr>
                <a:t>Dashboards</a:t>
              </a:r>
              <a:endParaRPr lang="en-US" sz="1100" b="1" dirty="0">
                <a:latin typeface="Arial Narrow" panose="020B0606020202030204" pitchFamily="34" charset="0"/>
              </a:endParaRPr>
            </a:p>
          </p:txBody>
        </p:sp>
        <p:grpSp>
          <p:nvGrpSpPr>
            <p:cNvPr id="76" name="Group 11"/>
            <p:cNvGrpSpPr>
              <a:grpSpLocks/>
            </p:cNvGrpSpPr>
            <p:nvPr/>
          </p:nvGrpSpPr>
          <p:grpSpPr bwMode="auto">
            <a:xfrm>
              <a:off x="7757935" y="2166106"/>
              <a:ext cx="966022" cy="889487"/>
              <a:chOff x="3657" y="2495"/>
              <a:chExt cx="1785" cy="1309"/>
            </a:xfrm>
            <a:effectLst>
              <a:outerShdw blurRad="76200" dir="18900000" sy="23000" kx="-1200000" algn="bl" rotWithShape="0">
                <a:prstClr val="black">
                  <a:alpha val="20000"/>
                </a:prstClr>
              </a:outerShdw>
            </a:effectLst>
          </p:grpSpPr>
          <p:grpSp>
            <p:nvGrpSpPr>
              <p:cNvPr id="77" name="Group 12"/>
              <p:cNvGrpSpPr>
                <a:grpSpLocks/>
              </p:cNvGrpSpPr>
              <p:nvPr/>
            </p:nvGrpSpPr>
            <p:grpSpPr bwMode="auto">
              <a:xfrm>
                <a:off x="3696" y="2495"/>
                <a:ext cx="1746" cy="1242"/>
                <a:chOff x="3718" y="2560"/>
                <a:chExt cx="1698" cy="1274"/>
              </a:xfrm>
            </p:grpSpPr>
            <p:pic>
              <p:nvPicPr>
                <p:cNvPr id="80" name="Picture 13"/>
                <p:cNvPicPr>
                  <a:picLocks noChangeAspect="1" noChangeArrowheads="1"/>
                </p:cNvPicPr>
                <p:nvPr/>
              </p:nvPicPr>
              <p:blipFill>
                <a:blip r:embed="rId9" cstate="print"/>
                <a:srcRect/>
                <a:stretch>
                  <a:fillRect/>
                </a:stretch>
              </p:blipFill>
              <p:spPr bwMode="auto">
                <a:xfrm>
                  <a:off x="3718" y="2560"/>
                  <a:ext cx="1698" cy="1274"/>
                </a:xfrm>
                <a:prstGeom prst="rect">
                  <a:avLst/>
                </a:prstGeom>
                <a:noFill/>
                <a:ln w="9525">
                  <a:noFill/>
                  <a:miter lim="800000"/>
                  <a:headEnd/>
                  <a:tailEnd/>
                </a:ln>
              </p:spPr>
            </p:pic>
            <p:pic>
              <p:nvPicPr>
                <p:cNvPr id="81" name="Picture 14"/>
                <p:cNvPicPr>
                  <a:picLocks noChangeAspect="1" noChangeArrowheads="1"/>
                </p:cNvPicPr>
                <p:nvPr/>
              </p:nvPicPr>
              <p:blipFill>
                <a:blip r:embed="rId10" cstate="print"/>
                <a:srcRect/>
                <a:stretch>
                  <a:fillRect/>
                </a:stretch>
              </p:blipFill>
              <p:spPr bwMode="auto">
                <a:xfrm>
                  <a:off x="4506" y="2736"/>
                  <a:ext cx="833" cy="798"/>
                </a:xfrm>
                <a:prstGeom prst="rect">
                  <a:avLst/>
                </a:prstGeom>
                <a:noFill/>
                <a:ln w="9525">
                  <a:noFill/>
                  <a:miter lim="800000"/>
                  <a:headEnd/>
                  <a:tailEnd/>
                </a:ln>
              </p:spPr>
            </p:pic>
          </p:grpSp>
          <p:pic>
            <p:nvPicPr>
              <p:cNvPr id="78" name="Picture 15" descr="clear shadow edge"/>
              <p:cNvPicPr>
                <a:picLocks noChangeAspect="1" noChangeArrowheads="1"/>
              </p:cNvPicPr>
              <p:nvPr/>
            </p:nvPicPr>
            <p:blipFill>
              <a:blip r:embed="rId11" cstate="print"/>
              <a:srcRect/>
              <a:stretch>
                <a:fillRect/>
              </a:stretch>
            </p:blipFill>
            <p:spPr bwMode="auto">
              <a:xfrm>
                <a:off x="3696" y="3732"/>
                <a:ext cx="1728" cy="63"/>
              </a:xfrm>
              <a:prstGeom prst="rect">
                <a:avLst/>
              </a:prstGeom>
              <a:noFill/>
              <a:ln w="9525">
                <a:noFill/>
                <a:miter lim="800000"/>
                <a:headEnd/>
                <a:tailEnd/>
              </a:ln>
            </p:spPr>
          </p:pic>
          <p:pic>
            <p:nvPicPr>
              <p:cNvPr id="79" name="Picture 16" descr="clear shadow edge"/>
              <p:cNvPicPr>
                <a:picLocks noChangeAspect="1" noChangeArrowheads="1"/>
              </p:cNvPicPr>
              <p:nvPr/>
            </p:nvPicPr>
            <p:blipFill>
              <a:blip r:embed="rId12" cstate="print"/>
              <a:srcRect/>
              <a:stretch>
                <a:fillRect/>
              </a:stretch>
            </p:blipFill>
            <p:spPr bwMode="auto">
              <a:xfrm rot="5400000" flipH="1">
                <a:off x="3034" y="3134"/>
                <a:ext cx="1293" cy="48"/>
              </a:xfrm>
              <a:prstGeom prst="rect">
                <a:avLst/>
              </a:prstGeom>
              <a:noFill/>
              <a:ln w="9525">
                <a:noFill/>
                <a:miter lim="800000"/>
                <a:headEnd/>
                <a:tailEnd/>
              </a:ln>
            </p:spPr>
          </p:pic>
        </p:grpSp>
      </p:grpSp>
      <p:grpSp>
        <p:nvGrpSpPr>
          <p:cNvPr id="82" name="Group 81"/>
          <p:cNvGrpSpPr>
            <a:grpSpLocks/>
          </p:cNvGrpSpPr>
          <p:nvPr/>
        </p:nvGrpSpPr>
        <p:grpSpPr bwMode="auto">
          <a:xfrm>
            <a:off x="7727904" y="3229034"/>
            <a:ext cx="1061194" cy="917743"/>
            <a:chOff x="5639515" y="2802327"/>
            <a:chExt cx="1590435" cy="1356204"/>
          </a:xfrm>
        </p:grpSpPr>
        <p:sp>
          <p:nvSpPr>
            <p:cNvPr id="83" name="Text Box 52"/>
            <p:cNvSpPr txBox="1">
              <a:spLocks noChangeArrowheads="1"/>
            </p:cNvSpPr>
            <p:nvPr/>
          </p:nvSpPr>
          <p:spPr bwMode="auto">
            <a:xfrm>
              <a:off x="5771038" y="3809456"/>
              <a:ext cx="1458912" cy="34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5000"/>
                </a:lnSpc>
              </a:pPr>
              <a:r>
                <a:rPr lang="en-US" sz="1100" b="1" dirty="0" smtClean="0">
                  <a:latin typeface="Arial Narrow" panose="020B0606020202030204" pitchFamily="34" charset="0"/>
                </a:rPr>
                <a:t>Analytics</a:t>
              </a:r>
              <a:endParaRPr lang="en-US" sz="1100" b="1" dirty="0">
                <a:latin typeface="Arial Narrow" panose="020B0606020202030204" pitchFamily="34" charset="0"/>
              </a:endParaRPr>
            </a:p>
          </p:txBody>
        </p:sp>
        <p:pic>
          <p:nvPicPr>
            <p:cNvPr id="84" name="Picture 83" descr="decomposition tree"/>
            <p:cNvPicPr>
              <a:picLocks noChangeAspect="1" noChangeArrowheads="1"/>
            </p:cNvPicPr>
            <p:nvPr/>
          </p:nvPicPr>
          <p:blipFill>
            <a:blip r:embed="rId13"/>
            <a:srcRect/>
            <a:stretch>
              <a:fillRect/>
            </a:stretch>
          </p:blipFill>
          <p:spPr bwMode="auto">
            <a:xfrm>
              <a:off x="5639515" y="2802327"/>
              <a:ext cx="1371782" cy="1027656"/>
            </a:xfrm>
            <a:prstGeom prst="rect">
              <a:avLst/>
            </a:prstGeom>
            <a:noFill/>
            <a:ln w="9525">
              <a:noFill/>
              <a:miter lim="800000"/>
              <a:headEnd/>
              <a:tailEnd/>
            </a:ln>
            <a:effectLst>
              <a:outerShdw blurRad="76200" dir="18900000" sy="23000" kx="-1200000" algn="bl" rotWithShape="0">
                <a:prstClr val="black">
                  <a:alpha val="20000"/>
                </a:prstClr>
              </a:outerShdw>
            </a:effectLst>
          </p:spPr>
        </p:pic>
      </p:grpSp>
      <p:grpSp>
        <p:nvGrpSpPr>
          <p:cNvPr id="85" name="Group 83"/>
          <p:cNvGrpSpPr>
            <a:grpSpLocks/>
          </p:cNvGrpSpPr>
          <p:nvPr/>
        </p:nvGrpSpPr>
        <p:grpSpPr bwMode="auto">
          <a:xfrm>
            <a:off x="6395550" y="4103346"/>
            <a:ext cx="915300" cy="906847"/>
            <a:chOff x="7386453" y="4038893"/>
            <a:chExt cx="1371782" cy="1340102"/>
          </a:xfrm>
        </p:grpSpPr>
        <p:sp>
          <p:nvSpPr>
            <p:cNvPr id="86" name="Text Box 19"/>
            <p:cNvSpPr txBox="1">
              <a:spLocks noChangeArrowheads="1"/>
            </p:cNvSpPr>
            <p:nvPr/>
          </p:nvSpPr>
          <p:spPr bwMode="auto">
            <a:xfrm>
              <a:off x="7446490" y="5029920"/>
              <a:ext cx="1197233" cy="34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5000"/>
                </a:lnSpc>
              </a:pPr>
              <a:r>
                <a:rPr lang="en-US" sz="1100" b="1" dirty="0">
                  <a:latin typeface="Arial Narrow" panose="020B0606020202030204" pitchFamily="34" charset="0"/>
                </a:rPr>
                <a:t>Excel</a:t>
              </a:r>
            </a:p>
          </p:txBody>
        </p:sp>
        <p:pic>
          <p:nvPicPr>
            <p:cNvPr id="87" name="Picture 4" descr="PivotWithKPIsAndFieldList1"/>
            <p:cNvPicPr>
              <a:picLocks noChangeAspect="1" noChangeArrowheads="1"/>
            </p:cNvPicPr>
            <p:nvPr/>
          </p:nvPicPr>
          <p:blipFill>
            <a:blip r:embed="rId14"/>
            <a:srcRect/>
            <a:stretch>
              <a:fillRect/>
            </a:stretch>
          </p:blipFill>
          <p:spPr bwMode="auto">
            <a:xfrm>
              <a:off x="7386453" y="4038893"/>
              <a:ext cx="1371782" cy="1027656"/>
            </a:xfrm>
            <a:prstGeom prst="rect">
              <a:avLst/>
            </a:prstGeom>
            <a:noFill/>
            <a:ln w="9525">
              <a:solidFill>
                <a:schemeClr val="accent1"/>
              </a:solidFill>
              <a:miter lim="800000"/>
              <a:headEnd/>
              <a:tailEnd/>
            </a:ln>
            <a:effectLst>
              <a:outerShdw blurRad="76200" dir="18900000" sy="23000" kx="-1200000" algn="bl" rotWithShape="0">
                <a:prstClr val="black">
                  <a:alpha val="20000"/>
                </a:prstClr>
              </a:outerShdw>
            </a:effectLst>
          </p:spPr>
        </p:pic>
      </p:grpSp>
      <p:pic>
        <p:nvPicPr>
          <p:cNvPr id="88" name="Picture 87"/>
          <p:cNvPicPr/>
          <p:nvPr/>
        </p:nvPicPr>
        <p:blipFill>
          <a:blip r:embed="rId15"/>
          <a:stretch>
            <a:fillRect/>
          </a:stretch>
        </p:blipFill>
        <p:spPr>
          <a:xfrm>
            <a:off x="6527414" y="1551562"/>
            <a:ext cx="947387" cy="764316"/>
          </a:xfrm>
          <a:prstGeom prst="rect">
            <a:avLst/>
          </a:prstGeom>
          <a:ln>
            <a:solidFill>
              <a:srgbClr val="EF463E"/>
            </a:solidFill>
          </a:ln>
          <a:effectLst>
            <a:outerShdw blurRad="76200" dir="18900000" sy="23000" kx="-1200000" algn="bl" rotWithShape="0">
              <a:prstClr val="black">
                <a:alpha val="20000"/>
              </a:prstClr>
            </a:outerShdw>
          </a:effectLst>
        </p:spPr>
      </p:pic>
      <p:sp>
        <p:nvSpPr>
          <p:cNvPr id="89" name="Text Box 19"/>
          <p:cNvSpPr txBox="1">
            <a:spLocks noChangeArrowheads="1"/>
          </p:cNvSpPr>
          <p:nvPr/>
        </p:nvSpPr>
        <p:spPr bwMode="auto">
          <a:xfrm>
            <a:off x="6631029" y="2307375"/>
            <a:ext cx="798835" cy="23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lnSpc>
                <a:spcPct val="85000"/>
              </a:lnSpc>
            </a:pPr>
            <a:r>
              <a:rPr lang="en-US" sz="1100" b="1" dirty="0" smtClean="0">
                <a:latin typeface="Arial Narrow" panose="020B0606020202030204" pitchFamily="34" charset="0"/>
              </a:rPr>
              <a:t>Query</a:t>
            </a:r>
            <a:endParaRPr lang="en-US" sz="1100" b="1" dirty="0">
              <a:latin typeface="Arial Narrow" panose="020B0606020202030204" pitchFamily="34" charset="0"/>
            </a:endParaRPr>
          </a:p>
        </p:txBody>
      </p:sp>
      <p:grpSp>
        <p:nvGrpSpPr>
          <p:cNvPr id="90" name="Group 89"/>
          <p:cNvGrpSpPr/>
          <p:nvPr/>
        </p:nvGrpSpPr>
        <p:grpSpPr>
          <a:xfrm>
            <a:off x="7506415" y="4271680"/>
            <a:ext cx="1059014" cy="1240805"/>
            <a:chOff x="398977" y="3269527"/>
            <a:chExt cx="1059014" cy="1240805"/>
          </a:xfrm>
        </p:grpSpPr>
        <p:graphicFrame>
          <p:nvGraphicFramePr>
            <p:cNvPr id="91" name="Object 36"/>
            <p:cNvGraphicFramePr>
              <a:graphicFrameLocks noGrp="1" noChangeAspect="1"/>
            </p:cNvGraphicFramePr>
            <p:nvPr>
              <p:ph sz="quarter" idx="4294967295"/>
              <p:extLst/>
            </p:nvPr>
          </p:nvGraphicFramePr>
          <p:xfrm>
            <a:off x="699524" y="3269527"/>
            <a:ext cx="513838" cy="795415"/>
          </p:xfrm>
          <a:graphic>
            <a:graphicData uri="http://schemas.openxmlformats.org/presentationml/2006/ole">
              <mc:AlternateContent xmlns:mc="http://schemas.openxmlformats.org/markup-compatibility/2006">
                <mc:Choice xmlns:v="urn:schemas-microsoft-com:vml" Requires="v">
                  <p:oleObj spid="_x0000_s1085" name="Visio" r:id="rId16" imgW="733377" imgH="958691" progId="">
                    <p:embed/>
                  </p:oleObj>
                </mc:Choice>
                <mc:Fallback>
                  <p:oleObj name="Visio" r:id="rId16" imgW="733377" imgH="95869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524" y="3269527"/>
                          <a:ext cx="513838" cy="79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 name="Text Box 69"/>
            <p:cNvSpPr txBox="1">
              <a:spLocks noChangeArrowheads="1"/>
            </p:cNvSpPr>
            <p:nvPr/>
          </p:nvSpPr>
          <p:spPr bwMode="auto">
            <a:xfrm>
              <a:off x="398977" y="4079457"/>
              <a:ext cx="1059014" cy="430875"/>
            </a:xfrm>
            <a:prstGeom prst="rect">
              <a:avLst/>
            </a:prstGeom>
            <a:noFill/>
            <a:ln w="9525">
              <a:noFill/>
              <a:miter lim="800000"/>
              <a:headEnd/>
              <a:tailEnd/>
            </a:ln>
          </p:spPr>
          <p:txBody>
            <a:bodyPr wrap="square" lIns="91429" tIns="45714" rIns="91429" bIns="45714">
              <a:spAutoFit/>
            </a:bodyPr>
            <a:lstStyle/>
            <a:p>
              <a:pPr algn="ctr"/>
              <a:r>
                <a:rPr lang="en-US" sz="1100" b="1" dirty="0" smtClean="0">
                  <a:latin typeface="Arial Narrow" panose="020B0606020202030204" pitchFamily="34" charset="0"/>
                </a:rPr>
                <a:t>Other Data Warehouses</a:t>
              </a:r>
              <a:endParaRPr lang="en-US" sz="1100" b="1" dirty="0">
                <a:latin typeface="Arial Narrow" panose="020B0606020202030204" pitchFamily="34" charset="0"/>
              </a:endParaRPr>
            </a:p>
          </p:txBody>
        </p:sp>
      </p:grpSp>
      <p:pic>
        <p:nvPicPr>
          <p:cNvPr id="93" name="Picture 52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395550" y="5130924"/>
            <a:ext cx="914400" cy="635658"/>
          </a:xfrm>
          <a:prstGeom prst="rect">
            <a:avLst/>
          </a:prstGeom>
          <a:noFill/>
          <a:ln w="9525">
            <a:solidFill>
              <a:srgbClr val="8D64AA"/>
            </a:solidFill>
            <a:miter lim="800000"/>
            <a:headEnd/>
            <a:tailEnd/>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497323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868362"/>
          </a:xfrm>
          <a:prstGeom prst="rect">
            <a:avLst/>
          </a:prstGeom>
        </p:spPr>
        <p:txBody>
          <a:bodyPr/>
          <a:lstStyle/>
          <a:p>
            <a:r>
              <a:rPr lang="en-US" dirty="0" smtClean="0">
                <a:solidFill>
                  <a:schemeClr val="tx2"/>
                </a:solidFill>
              </a:rPr>
              <a:t>Data Coverage</a:t>
            </a:r>
            <a:endParaRPr lang="en-US" dirty="0">
              <a:solidFill>
                <a:schemeClr val="tx2"/>
              </a:solidFill>
            </a:endParaRPr>
          </a:p>
        </p:txBody>
      </p:sp>
      <p:graphicFrame>
        <p:nvGraphicFramePr>
          <p:cNvPr id="5" name="Content Placeholder 3"/>
          <p:cNvGraphicFramePr>
            <a:graphicFrameLocks/>
          </p:cNvGraphicFramePr>
          <p:nvPr>
            <p:extLst>
              <p:ext uri="{D42A27DB-BD31-4B8C-83A1-F6EECF244321}">
                <p14:modId xmlns:p14="http://schemas.microsoft.com/office/powerpoint/2010/main" val="3406651137"/>
              </p:ext>
            </p:extLst>
          </p:nvPr>
        </p:nvGraphicFramePr>
        <p:xfrm>
          <a:off x="235670" y="1523453"/>
          <a:ext cx="8787260" cy="4521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3595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868362"/>
          </a:xfrm>
          <a:prstGeom prst="rect">
            <a:avLst/>
          </a:prstGeom>
        </p:spPr>
        <p:txBody>
          <a:bodyPr/>
          <a:lstStyle/>
          <a:p>
            <a:r>
              <a:rPr lang="en-US" dirty="0" smtClean="0">
                <a:solidFill>
                  <a:schemeClr val="tx2"/>
                </a:solidFill>
              </a:rPr>
              <a:t>Infinity and BBDW</a:t>
            </a:r>
            <a:endParaRPr lang="en-US" dirty="0">
              <a:solidFill>
                <a:schemeClr val="tx2"/>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543200045"/>
              </p:ext>
            </p:extLst>
          </p:nvPr>
        </p:nvGraphicFramePr>
        <p:xfrm>
          <a:off x="644640" y="1798163"/>
          <a:ext cx="7710117" cy="3708400"/>
        </p:xfrm>
        <a:graphic>
          <a:graphicData uri="http://schemas.openxmlformats.org/drawingml/2006/table">
            <a:tbl>
              <a:tblPr firstRow="1" bandRow="1"/>
              <a:tblGrid>
                <a:gridCol w="2488251"/>
                <a:gridCol w="1022216"/>
                <a:gridCol w="4199650"/>
              </a:tblGrid>
              <a:tr h="370840">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dirty="0" smtClean="0"/>
                        <a:t>Spec</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AC35"/>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en-US" dirty="0" smtClean="0"/>
                        <a:t>Version</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AC35"/>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dirty="0" smtClean="0"/>
                        <a:t>Notes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AC35"/>
                    </a:solidFill>
                  </a:tcPr>
                </a:tc>
              </a:tr>
              <a:tr h="37084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Report</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2.93</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r>
              <a:tr h="37084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View Form</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2.94</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r>
              <a:tr h="37084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Data List</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2.94</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Can also be used to drive UI Widgets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r>
              <a:tr h="37084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Query View</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2.94</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Non-root but can </a:t>
                      </a:r>
                      <a:r>
                        <a:rPr lang="en-US" smtClean="0"/>
                        <a:t>drive List Builders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r>
              <a:tr h="37084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Query View</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3.0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Root queries including selections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r>
              <a:tr h="37084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Smart Query</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3.0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r>
              <a:tr h="37084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SQL Function</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3.0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r>
              <a:tr h="37084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SQL Stored Procedure</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3.0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endParaRPr lang="en-US"/>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20000"/>
                      </a:srgbClr>
                    </a:solidFill>
                  </a:tcPr>
                </a:tc>
              </a:tr>
              <a:tr h="37084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SQL View</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en-US" dirty="0" smtClean="0"/>
                        <a:t>3.0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endParaRPr lang="en-US" dirty="0" smtClean="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AC35">
                        <a:tint val="40000"/>
                      </a:srgbClr>
                    </a:solidFill>
                  </a:tcPr>
                </a:tc>
              </a:tr>
            </a:tbl>
          </a:graphicData>
        </a:graphic>
      </p:graphicFrame>
    </p:spTree>
    <p:extLst>
      <p:ext uri="{BB962C8B-B14F-4D97-AF65-F5344CB8AC3E}">
        <p14:creationId xmlns:p14="http://schemas.microsoft.com/office/powerpoint/2010/main" val="17185742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868362"/>
          </a:xfrm>
          <a:prstGeom prst="rect">
            <a:avLst/>
          </a:prstGeom>
        </p:spPr>
        <p:txBody>
          <a:bodyPr/>
          <a:lstStyle/>
          <a:p>
            <a:r>
              <a:rPr lang="en-US" dirty="0" smtClean="0">
                <a:solidFill>
                  <a:schemeClr val="tx2"/>
                </a:solidFill>
              </a:rPr>
              <a:t>CRM</a:t>
            </a:r>
            <a:r>
              <a:rPr lang="en-US" dirty="0" smtClean="0">
                <a:solidFill>
                  <a:schemeClr val="tx2"/>
                </a:solidFill>
              </a:rPr>
              <a:t> </a:t>
            </a:r>
            <a:r>
              <a:rPr lang="en-US" dirty="0" smtClean="0">
                <a:solidFill>
                  <a:schemeClr val="tx2"/>
                </a:solidFill>
              </a:rPr>
              <a:t>and BBDW</a:t>
            </a:r>
            <a:endParaRPr lang="en-US" dirty="0">
              <a:solidFill>
                <a:schemeClr val="tx2"/>
              </a:solidFill>
            </a:endParaRPr>
          </a:p>
        </p:txBody>
      </p:sp>
      <p:graphicFrame>
        <p:nvGraphicFramePr>
          <p:cNvPr id="4" name="Diagram 3"/>
          <p:cNvGraphicFramePr/>
          <p:nvPr>
            <p:extLst>
              <p:ext uri="{D42A27DB-BD31-4B8C-83A1-F6EECF244321}">
                <p14:modId xmlns:p14="http://schemas.microsoft.com/office/powerpoint/2010/main" val="1850113752"/>
              </p:ext>
            </p:extLst>
          </p:nvPr>
        </p:nvGraphicFramePr>
        <p:xfrm>
          <a:off x="457200" y="2297162"/>
          <a:ext cx="7689272" cy="2308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135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868362"/>
          </a:xfrm>
          <a:prstGeom prst="rect">
            <a:avLst/>
          </a:prstGeom>
        </p:spPr>
        <p:txBody>
          <a:bodyPr/>
          <a:lstStyle/>
          <a:p>
            <a:r>
              <a:rPr lang="en-US" dirty="0" smtClean="0">
                <a:solidFill>
                  <a:schemeClr val="tx2"/>
                </a:solidFill>
              </a:rPr>
              <a:t>Documentation</a:t>
            </a:r>
            <a:endParaRPr lang="en-US" dirty="0">
              <a:solidFill>
                <a:schemeClr val="tx2"/>
              </a:solidFill>
            </a:endParaRPr>
          </a:p>
        </p:txBody>
      </p:sp>
      <p:sp>
        <p:nvSpPr>
          <p:cNvPr id="4" name="TextBox 3"/>
          <p:cNvSpPr txBox="1"/>
          <p:nvPr/>
        </p:nvSpPr>
        <p:spPr>
          <a:xfrm>
            <a:off x="1052945" y="2466108"/>
            <a:ext cx="6714837" cy="523220"/>
          </a:xfrm>
          <a:prstGeom prst="rect">
            <a:avLst/>
          </a:prstGeom>
          <a:noFill/>
        </p:spPr>
        <p:txBody>
          <a:bodyPr wrap="square" rtlCol="0">
            <a:spAutoFit/>
          </a:bodyPr>
          <a:lstStyle/>
          <a:p>
            <a:r>
              <a:rPr lang="en-US" sz="2800" dirty="0" smtClean="0">
                <a:hlinkClick r:id="rId3"/>
              </a:rPr>
              <a:t>BBDW Documentation and How To Guides</a:t>
            </a:r>
            <a:endParaRPr lang="en-US" sz="2800" dirty="0"/>
          </a:p>
        </p:txBody>
      </p:sp>
      <p:sp>
        <p:nvSpPr>
          <p:cNvPr id="5" name="TextBox 4"/>
          <p:cNvSpPr txBox="1"/>
          <p:nvPr/>
        </p:nvSpPr>
        <p:spPr>
          <a:xfrm>
            <a:off x="1052945" y="3352800"/>
            <a:ext cx="6714837" cy="523220"/>
          </a:xfrm>
          <a:prstGeom prst="rect">
            <a:avLst/>
          </a:prstGeom>
          <a:noFill/>
        </p:spPr>
        <p:txBody>
          <a:bodyPr wrap="square" rtlCol="0">
            <a:spAutoFit/>
          </a:bodyPr>
          <a:lstStyle/>
          <a:p>
            <a:r>
              <a:rPr lang="en-US" sz="2800" dirty="0" smtClean="0">
                <a:hlinkClick r:id="rId4"/>
              </a:rPr>
              <a:t>Database Schema and Source/Target Mappings</a:t>
            </a:r>
            <a:endParaRPr lang="en-US" sz="2800" dirty="0"/>
          </a:p>
        </p:txBody>
      </p:sp>
    </p:spTree>
    <p:extLst>
      <p:ext uri="{BB962C8B-B14F-4D97-AF65-F5344CB8AC3E}">
        <p14:creationId xmlns:p14="http://schemas.microsoft.com/office/powerpoint/2010/main" val="3392582141"/>
      </p:ext>
    </p:extLst>
  </p:cSld>
  <p:clrMapOvr>
    <a:masterClrMapping/>
  </p:clrMapOvr>
  <p:timing>
    <p:tnLst>
      <p:par>
        <p:cTn id="1" dur="indefinite" restart="never" nodeType="tmRoot"/>
      </p:par>
    </p:tnLst>
  </p:timing>
</p:sld>
</file>

<file path=ppt/theme/theme1.xml><?xml version="1.0" encoding="utf-8"?>
<a:theme xmlns:a="http://schemas.openxmlformats.org/drawingml/2006/main" name="BBCRM_DevCon2015_Template">
  <a:themeElements>
    <a:clrScheme name="Blackbaud Brand colors">
      <a:dk1>
        <a:srgbClr val="4D525A"/>
      </a:dk1>
      <a:lt1>
        <a:srgbClr val="FFFFFF"/>
      </a:lt1>
      <a:dk2>
        <a:srgbClr val="72BF5A"/>
      </a:dk2>
      <a:lt2>
        <a:srgbClr val="F57E20"/>
      </a:lt2>
      <a:accent1>
        <a:srgbClr val="E4E4E4"/>
      </a:accent1>
      <a:accent2>
        <a:srgbClr val="85D649"/>
      </a:accent2>
      <a:accent3>
        <a:srgbClr val="969696"/>
      </a:accent3>
      <a:accent4>
        <a:srgbClr val="808080"/>
      </a:accent4>
      <a:accent5>
        <a:srgbClr val="5F5F5F"/>
      </a:accent5>
      <a:accent6>
        <a:srgbClr val="4D4D4D"/>
      </a:accent6>
      <a:hlink>
        <a:srgbClr val="61CC57"/>
      </a:hlink>
      <a:folHlink>
        <a:srgbClr val="F57E2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BBCRM_DevCon2015_Template.potx</Template>
  <TotalTime>1391</TotalTime>
  <Words>1118</Words>
  <Application>Microsoft Office PowerPoint</Application>
  <PresentationFormat>On-screen Show (4:3)</PresentationFormat>
  <Paragraphs>176</Paragraphs>
  <Slides>16</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Arial</vt:lpstr>
      <vt:lpstr>Arial Narrow</vt:lpstr>
      <vt:lpstr>Calibri</vt:lpstr>
      <vt:lpstr>Cambria</vt:lpstr>
      <vt:lpstr>Times New Roman</vt:lpstr>
      <vt:lpstr>BBCRM_DevCon2015_Template</vt:lpstr>
      <vt:lpstr>Visio</vt:lpstr>
      <vt:lpstr>PowerPoint Presentation</vt:lpstr>
      <vt:lpstr>Terminology</vt:lpstr>
      <vt:lpstr>Star Schema</vt:lpstr>
      <vt:lpstr>Warehouse Advantages</vt:lpstr>
      <vt:lpstr>Architecture</vt:lpstr>
      <vt:lpstr>Data Coverage</vt:lpstr>
      <vt:lpstr>Infinity and BBDW</vt:lpstr>
      <vt:lpstr>CRM and BBDW</vt:lpstr>
      <vt:lpstr>Documentation</vt:lpstr>
      <vt:lpstr>Extend - Revisions</vt:lpstr>
      <vt:lpstr>Extend - SSIS</vt:lpstr>
      <vt:lpstr>Extend - SSIS</vt:lpstr>
      <vt:lpstr>Deployment</vt:lpstr>
      <vt:lpstr>Query View</vt:lpstr>
      <vt:lpstr>List Builder</vt:lpstr>
      <vt:lpstr>PowerPoint Presentation</vt:lpstr>
    </vt:vector>
  </TitlesOfParts>
  <Company>Blackbaud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Kailie Kirven</dc:creator>
  <cp:lastModifiedBy>Brad Gleich</cp:lastModifiedBy>
  <cp:revision>119</cp:revision>
  <dcterms:created xsi:type="dcterms:W3CDTF">2015-03-31T14:56:56Z</dcterms:created>
  <dcterms:modified xsi:type="dcterms:W3CDTF">2016-06-27T17:03:22Z</dcterms:modified>
</cp:coreProperties>
</file>